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354" r:id="rId2"/>
    <p:sldId id="259" r:id="rId3"/>
    <p:sldId id="260" r:id="rId4"/>
    <p:sldId id="360" r:id="rId5"/>
    <p:sldId id="286" r:id="rId6"/>
    <p:sldId id="287" r:id="rId7"/>
    <p:sldId id="289" r:id="rId8"/>
    <p:sldId id="355" r:id="rId9"/>
    <p:sldId id="356" r:id="rId10"/>
    <p:sldId id="359" r:id="rId11"/>
    <p:sldId id="357" r:id="rId12"/>
    <p:sldId id="334" r:id="rId13"/>
    <p:sldId id="297" r:id="rId14"/>
    <p:sldId id="358" r:id="rId15"/>
    <p:sldId id="315" r:id="rId16"/>
    <p:sldId id="350" r:id="rId17"/>
    <p:sldId id="261" r:id="rId18"/>
    <p:sldId id="31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D79"/>
    <a:srgbClr val="C5E1B4"/>
    <a:srgbClr val="FFF3CC"/>
    <a:srgbClr val="FFF3CD"/>
    <a:srgbClr val="EFC6CA"/>
    <a:srgbClr val="BE0000"/>
    <a:srgbClr val="C00000"/>
    <a:srgbClr val="BBC6D3"/>
    <a:srgbClr val="2D7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EB1C74-8B7D-47A3-9382-59AECC3E3364}" v="21" dt="2024-06-12T14:22:50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23"/>
    <p:restoredTop sz="88163"/>
  </p:normalViewPr>
  <p:slideViewPr>
    <p:cSldViewPr snapToGrid="0">
      <p:cViewPr varScale="1">
        <p:scale>
          <a:sx n="107" d="100"/>
          <a:sy n="107" d="100"/>
        </p:scale>
        <p:origin x="7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1.xml"/><Relationship Id="rId30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mka Arga Jafino" userId="3674f530-6703-4053-9c6d-b40ddf1fa01b" providerId="ADAL" clId="{B8EB1C74-8B7D-47A3-9382-59AECC3E3364}"/>
    <pc:docChg chg="undo redo custSel addSld delSld modSld sldOrd">
      <pc:chgData name="Bramka Arga Jafino" userId="3674f530-6703-4053-9c6d-b40ddf1fa01b" providerId="ADAL" clId="{B8EB1C74-8B7D-47A3-9382-59AECC3E3364}" dt="2024-06-12T14:24:25.530" v="642"/>
      <pc:docMkLst>
        <pc:docMk/>
      </pc:docMkLst>
      <pc:sldChg chg="modSp mod">
        <pc:chgData name="Bramka Arga Jafino" userId="3674f530-6703-4053-9c6d-b40ddf1fa01b" providerId="ADAL" clId="{B8EB1C74-8B7D-47A3-9382-59AECC3E3364}" dt="2024-05-29T19:39:45.560" v="607" actId="20577"/>
        <pc:sldMkLst>
          <pc:docMk/>
          <pc:sldMk cId="3862527494" sldId="259"/>
        </pc:sldMkLst>
        <pc:spChg chg="mod">
          <ac:chgData name="Bramka Arga Jafino" userId="3674f530-6703-4053-9c6d-b40ddf1fa01b" providerId="ADAL" clId="{B8EB1C74-8B7D-47A3-9382-59AECC3E3364}" dt="2024-05-29T16:28:41.806" v="138" actId="20577"/>
          <ac:spMkLst>
            <pc:docMk/>
            <pc:sldMk cId="3862527494" sldId="259"/>
            <ac:spMk id="2" creationId="{78E8C33D-FC58-4484-253F-0C380DD3D788}"/>
          </ac:spMkLst>
        </pc:spChg>
        <pc:spChg chg="mod">
          <ac:chgData name="Bramka Arga Jafino" userId="3674f530-6703-4053-9c6d-b40ddf1fa01b" providerId="ADAL" clId="{B8EB1C74-8B7D-47A3-9382-59AECC3E3364}" dt="2024-05-29T19:39:45.560" v="607" actId="20577"/>
          <ac:spMkLst>
            <pc:docMk/>
            <pc:sldMk cId="3862527494" sldId="259"/>
            <ac:spMk id="3" creationId="{2B52FE4E-33C4-3CF0-20FD-57CC3CDB9F3C}"/>
          </ac:spMkLst>
        </pc:spChg>
      </pc:sldChg>
      <pc:sldChg chg="modSp mod">
        <pc:chgData name="Bramka Arga Jafino" userId="3674f530-6703-4053-9c6d-b40ddf1fa01b" providerId="ADAL" clId="{B8EB1C74-8B7D-47A3-9382-59AECC3E3364}" dt="2024-05-29T19:39:48.372" v="608"/>
        <pc:sldMkLst>
          <pc:docMk/>
          <pc:sldMk cId="3088205695" sldId="260"/>
        </pc:sldMkLst>
        <pc:spChg chg="mod">
          <ac:chgData name="Bramka Arga Jafino" userId="3674f530-6703-4053-9c6d-b40ddf1fa01b" providerId="ADAL" clId="{B8EB1C74-8B7D-47A3-9382-59AECC3E3364}" dt="2024-05-29T16:28:46.003" v="139"/>
          <ac:spMkLst>
            <pc:docMk/>
            <pc:sldMk cId="3088205695" sldId="260"/>
            <ac:spMk id="2" creationId="{78E8C33D-FC58-4484-253F-0C380DD3D788}"/>
          </ac:spMkLst>
        </pc:spChg>
        <pc:spChg chg="mod">
          <ac:chgData name="Bramka Arga Jafino" userId="3674f530-6703-4053-9c6d-b40ddf1fa01b" providerId="ADAL" clId="{B8EB1C74-8B7D-47A3-9382-59AECC3E3364}" dt="2024-05-29T19:39:48.372" v="608"/>
          <ac:spMkLst>
            <pc:docMk/>
            <pc:sldMk cId="3088205695" sldId="260"/>
            <ac:spMk id="7" creationId="{2C77F855-B7FD-B310-E734-9F49589FBB50}"/>
          </ac:spMkLst>
        </pc:spChg>
      </pc:sldChg>
      <pc:sldChg chg="addSp modSp add mod setBg">
        <pc:chgData name="Bramka Arga Jafino" userId="3674f530-6703-4053-9c6d-b40ddf1fa01b" providerId="ADAL" clId="{B8EB1C74-8B7D-47A3-9382-59AECC3E3364}" dt="2024-05-29T19:37:30.458" v="530" actId="404"/>
        <pc:sldMkLst>
          <pc:docMk/>
          <pc:sldMk cId="2303920140" sldId="261"/>
        </pc:sldMkLst>
        <pc:spChg chg="mod">
          <ac:chgData name="Bramka Arga Jafino" userId="3674f530-6703-4053-9c6d-b40ddf1fa01b" providerId="ADAL" clId="{B8EB1C74-8B7D-47A3-9382-59AECC3E3364}" dt="2024-05-29T19:37:30.458" v="530" actId="404"/>
          <ac:spMkLst>
            <pc:docMk/>
            <pc:sldMk cId="2303920140" sldId="261"/>
            <ac:spMk id="2" creationId="{F40F66A5-B7EC-77A4-4661-D911D5BDD4DB}"/>
          </ac:spMkLst>
        </pc:spChg>
        <pc:picChg chg="add mod">
          <ac:chgData name="Bramka Arga Jafino" userId="3674f530-6703-4053-9c6d-b40ddf1fa01b" providerId="ADAL" clId="{B8EB1C74-8B7D-47A3-9382-59AECC3E3364}" dt="2024-05-29T19:37:17.712" v="497" actId="1076"/>
          <ac:picMkLst>
            <pc:docMk/>
            <pc:sldMk cId="2303920140" sldId="261"/>
            <ac:picMk id="5" creationId="{CCA2F2BE-011A-139A-4139-C7443676D2AF}"/>
          </ac:picMkLst>
        </pc:picChg>
        <pc:picChg chg="add mod">
          <ac:chgData name="Bramka Arga Jafino" userId="3674f530-6703-4053-9c6d-b40ddf1fa01b" providerId="ADAL" clId="{B8EB1C74-8B7D-47A3-9382-59AECC3E3364}" dt="2024-05-29T19:37:17.712" v="497" actId="1076"/>
          <ac:picMkLst>
            <pc:docMk/>
            <pc:sldMk cId="2303920140" sldId="261"/>
            <ac:picMk id="6" creationId="{EF6440C4-E948-8FE5-E53A-4863A1DF0CAF}"/>
          </ac:picMkLst>
        </pc:picChg>
      </pc:sldChg>
      <pc:sldChg chg="del">
        <pc:chgData name="Bramka Arga Jafino" userId="3674f530-6703-4053-9c6d-b40ddf1fa01b" providerId="ADAL" clId="{B8EB1C74-8B7D-47A3-9382-59AECC3E3364}" dt="2024-05-29T19:37:06.957" v="487" actId="47"/>
        <pc:sldMkLst>
          <pc:docMk/>
          <pc:sldMk cId="4012946726" sldId="265"/>
        </pc:sldMkLst>
      </pc:sldChg>
      <pc:sldChg chg="del">
        <pc:chgData name="Bramka Arga Jafino" userId="3674f530-6703-4053-9c6d-b40ddf1fa01b" providerId="ADAL" clId="{B8EB1C74-8B7D-47A3-9382-59AECC3E3364}" dt="2024-05-29T19:37:07.946" v="489" actId="47"/>
        <pc:sldMkLst>
          <pc:docMk/>
          <pc:sldMk cId="3470038644" sldId="273"/>
        </pc:sldMkLst>
      </pc:sldChg>
      <pc:sldChg chg="del">
        <pc:chgData name="Bramka Arga Jafino" userId="3674f530-6703-4053-9c6d-b40ddf1fa01b" providerId="ADAL" clId="{B8EB1C74-8B7D-47A3-9382-59AECC3E3364}" dt="2024-05-29T19:35:06.004" v="370" actId="47"/>
        <pc:sldMkLst>
          <pc:docMk/>
          <pc:sldMk cId="3220777786" sldId="276"/>
        </pc:sldMkLst>
      </pc:sldChg>
      <pc:sldChg chg="modSp del mod">
        <pc:chgData name="Bramka Arga Jafino" userId="3674f530-6703-4053-9c6d-b40ddf1fa01b" providerId="ADAL" clId="{B8EB1C74-8B7D-47A3-9382-59AECC3E3364}" dt="2024-06-12T14:23:26.395" v="630" actId="47"/>
        <pc:sldMkLst>
          <pc:docMk/>
          <pc:sldMk cId="375447076" sldId="280"/>
        </pc:sldMkLst>
        <pc:spChg chg="mod">
          <ac:chgData name="Bramka Arga Jafino" userId="3674f530-6703-4053-9c6d-b40ddf1fa01b" providerId="ADAL" clId="{B8EB1C74-8B7D-47A3-9382-59AECC3E3364}" dt="2024-05-29T19:40:24.086" v="620"/>
          <ac:spMkLst>
            <pc:docMk/>
            <pc:sldMk cId="375447076" sldId="280"/>
            <ac:spMk id="20" creationId="{2AC6B5AD-4673-6C68-4B5B-41027B0CA707}"/>
          </ac:spMkLst>
        </pc:spChg>
      </pc:sldChg>
      <pc:sldChg chg="modSp del mod">
        <pc:chgData name="Bramka Arga Jafino" userId="3674f530-6703-4053-9c6d-b40ddf1fa01b" providerId="ADAL" clId="{B8EB1C74-8B7D-47A3-9382-59AECC3E3364}" dt="2024-05-29T16:28:47.494" v="140" actId="47"/>
        <pc:sldMkLst>
          <pc:docMk/>
          <pc:sldMk cId="2490872659" sldId="282"/>
        </pc:sldMkLst>
        <pc:spChg chg="mod">
          <ac:chgData name="Bramka Arga Jafino" userId="3674f530-6703-4053-9c6d-b40ddf1fa01b" providerId="ADAL" clId="{B8EB1C74-8B7D-47A3-9382-59AECC3E3364}" dt="2024-05-29T16:23:29.835" v="82" actId="20577"/>
          <ac:spMkLst>
            <pc:docMk/>
            <pc:sldMk cId="2490872659" sldId="282"/>
            <ac:spMk id="7" creationId="{19BFF9CC-F39F-C732-B766-78303F799D6C}"/>
          </ac:spMkLst>
        </pc:spChg>
      </pc:sldChg>
      <pc:sldChg chg="add del">
        <pc:chgData name="Bramka Arga Jafino" userId="3674f530-6703-4053-9c6d-b40ddf1fa01b" providerId="ADAL" clId="{B8EB1C74-8B7D-47A3-9382-59AECC3E3364}" dt="2024-05-29T19:40:42.843" v="625" actId="47"/>
        <pc:sldMkLst>
          <pc:docMk/>
          <pc:sldMk cId="1504843573" sldId="285"/>
        </pc:sldMkLst>
      </pc:sldChg>
      <pc:sldChg chg="modSp mod">
        <pc:chgData name="Bramka Arga Jafino" userId="3674f530-6703-4053-9c6d-b40ddf1fa01b" providerId="ADAL" clId="{B8EB1C74-8B7D-47A3-9382-59AECC3E3364}" dt="2024-05-29T19:39:54.109" v="610"/>
        <pc:sldMkLst>
          <pc:docMk/>
          <pc:sldMk cId="3627054988" sldId="286"/>
        </pc:sldMkLst>
        <pc:spChg chg="mod">
          <ac:chgData name="Bramka Arga Jafino" userId="3674f530-6703-4053-9c6d-b40ddf1fa01b" providerId="ADAL" clId="{B8EB1C74-8B7D-47A3-9382-59AECC3E3364}" dt="2024-05-29T19:39:54.109" v="610"/>
          <ac:spMkLst>
            <pc:docMk/>
            <pc:sldMk cId="3627054988" sldId="286"/>
            <ac:spMk id="9" creationId="{BA0372A0-4091-68A8-360F-2C96535B7070}"/>
          </ac:spMkLst>
        </pc:spChg>
      </pc:sldChg>
      <pc:sldChg chg="modSp mod">
        <pc:chgData name="Bramka Arga Jafino" userId="3674f530-6703-4053-9c6d-b40ddf1fa01b" providerId="ADAL" clId="{B8EB1C74-8B7D-47A3-9382-59AECC3E3364}" dt="2024-05-29T19:39:56.288" v="611"/>
        <pc:sldMkLst>
          <pc:docMk/>
          <pc:sldMk cId="1565622936" sldId="287"/>
        </pc:sldMkLst>
        <pc:spChg chg="mod">
          <ac:chgData name="Bramka Arga Jafino" userId="3674f530-6703-4053-9c6d-b40ddf1fa01b" providerId="ADAL" clId="{B8EB1C74-8B7D-47A3-9382-59AECC3E3364}" dt="2024-05-29T19:39:56.288" v="611"/>
          <ac:spMkLst>
            <pc:docMk/>
            <pc:sldMk cId="1565622936" sldId="287"/>
            <ac:spMk id="11" creationId="{3B030B4E-89EC-72E6-DB3C-5FE2E01324D6}"/>
          </ac:spMkLst>
        </pc:spChg>
      </pc:sldChg>
      <pc:sldChg chg="del">
        <pc:chgData name="Bramka Arga Jafino" userId="3674f530-6703-4053-9c6d-b40ddf1fa01b" providerId="ADAL" clId="{B8EB1C74-8B7D-47A3-9382-59AECC3E3364}" dt="2024-05-29T19:13:43.063" v="187" actId="47"/>
        <pc:sldMkLst>
          <pc:docMk/>
          <pc:sldMk cId="4175466837" sldId="288"/>
        </pc:sldMkLst>
      </pc:sldChg>
      <pc:sldChg chg="addSp delSp modSp mod">
        <pc:chgData name="Bramka Arga Jafino" userId="3674f530-6703-4053-9c6d-b40ddf1fa01b" providerId="ADAL" clId="{B8EB1C74-8B7D-47A3-9382-59AECC3E3364}" dt="2024-05-29T19:39:58.470" v="612"/>
        <pc:sldMkLst>
          <pc:docMk/>
          <pc:sldMk cId="1783295644" sldId="289"/>
        </pc:sldMkLst>
        <pc:spChg chg="del">
          <ac:chgData name="Bramka Arga Jafino" userId="3674f530-6703-4053-9c6d-b40ddf1fa01b" providerId="ADAL" clId="{B8EB1C74-8B7D-47A3-9382-59AECC3E3364}" dt="2024-05-29T19:12:48.567" v="167" actId="478"/>
          <ac:spMkLst>
            <pc:docMk/>
            <pc:sldMk cId="1783295644" sldId="289"/>
            <ac:spMk id="3" creationId="{5031B62A-8158-27EC-7B91-A523509A18FB}"/>
          </ac:spMkLst>
        </pc:spChg>
        <pc:spChg chg="mod">
          <ac:chgData name="Bramka Arga Jafino" userId="3674f530-6703-4053-9c6d-b40ddf1fa01b" providerId="ADAL" clId="{B8EB1C74-8B7D-47A3-9382-59AECC3E3364}" dt="2024-05-29T19:39:58.470" v="612"/>
          <ac:spMkLst>
            <pc:docMk/>
            <pc:sldMk cId="1783295644" sldId="289"/>
            <ac:spMk id="7" creationId="{E9C99AF9-BBDE-B510-934F-2C5F9BB06C4E}"/>
          </ac:spMkLst>
        </pc:spChg>
        <pc:picChg chg="add mod">
          <ac:chgData name="Bramka Arga Jafino" userId="3674f530-6703-4053-9c6d-b40ddf1fa01b" providerId="ADAL" clId="{B8EB1C74-8B7D-47A3-9382-59AECC3E3364}" dt="2024-05-29T19:12:58.111" v="171" actId="1076"/>
          <ac:picMkLst>
            <pc:docMk/>
            <pc:sldMk cId="1783295644" sldId="289"/>
            <ac:picMk id="6" creationId="{A41D2346-4578-E270-CA4D-43B6809575F5}"/>
          </ac:picMkLst>
        </pc:picChg>
        <pc:picChg chg="del">
          <ac:chgData name="Bramka Arga Jafino" userId="3674f530-6703-4053-9c6d-b40ddf1fa01b" providerId="ADAL" clId="{B8EB1C74-8B7D-47A3-9382-59AECC3E3364}" dt="2024-05-29T19:12:46.694" v="166" actId="478"/>
          <ac:picMkLst>
            <pc:docMk/>
            <pc:sldMk cId="1783295644" sldId="289"/>
            <ac:picMk id="16" creationId="{D9AFAE32-C0A6-69FE-EB40-6ACEE30E36B2}"/>
          </ac:picMkLst>
        </pc:picChg>
        <pc:picChg chg="del">
          <ac:chgData name="Bramka Arga Jafino" userId="3674f530-6703-4053-9c6d-b40ddf1fa01b" providerId="ADAL" clId="{B8EB1C74-8B7D-47A3-9382-59AECC3E3364}" dt="2024-05-29T19:12:46.694" v="166" actId="478"/>
          <ac:picMkLst>
            <pc:docMk/>
            <pc:sldMk cId="1783295644" sldId="289"/>
            <ac:picMk id="17" creationId="{35F59CA7-4009-0554-8366-5EEEF3DF01EF}"/>
          </ac:picMkLst>
        </pc:picChg>
      </pc:sldChg>
      <pc:sldChg chg="del">
        <pc:chgData name="Bramka Arga Jafino" userId="3674f530-6703-4053-9c6d-b40ddf1fa01b" providerId="ADAL" clId="{B8EB1C74-8B7D-47A3-9382-59AECC3E3364}" dt="2024-05-29T19:29:20.015" v="289" actId="47"/>
        <pc:sldMkLst>
          <pc:docMk/>
          <pc:sldMk cId="2671507459" sldId="293"/>
        </pc:sldMkLst>
      </pc:sldChg>
      <pc:sldChg chg="del">
        <pc:chgData name="Bramka Arga Jafino" userId="3674f530-6703-4053-9c6d-b40ddf1fa01b" providerId="ADAL" clId="{B8EB1C74-8B7D-47A3-9382-59AECC3E3364}" dt="2024-05-29T19:37:09.351" v="493" actId="47"/>
        <pc:sldMkLst>
          <pc:docMk/>
          <pc:sldMk cId="350258606" sldId="294"/>
        </pc:sldMkLst>
      </pc:sldChg>
      <pc:sldChg chg="del">
        <pc:chgData name="Bramka Arga Jafino" userId="3674f530-6703-4053-9c6d-b40ddf1fa01b" providerId="ADAL" clId="{B8EB1C74-8B7D-47A3-9382-59AECC3E3364}" dt="2024-05-29T19:37:09.776" v="494" actId="47"/>
        <pc:sldMkLst>
          <pc:docMk/>
          <pc:sldMk cId="752137168" sldId="295"/>
        </pc:sldMkLst>
      </pc:sldChg>
      <pc:sldChg chg="del">
        <pc:chgData name="Bramka Arga Jafino" userId="3674f530-6703-4053-9c6d-b40ddf1fa01b" providerId="ADAL" clId="{B8EB1C74-8B7D-47A3-9382-59AECC3E3364}" dt="2024-05-29T19:37:07.459" v="488" actId="47"/>
        <pc:sldMkLst>
          <pc:docMk/>
          <pc:sldMk cId="1485646513" sldId="296"/>
        </pc:sldMkLst>
      </pc:sldChg>
      <pc:sldChg chg="addSp delSp modSp mod">
        <pc:chgData name="Bramka Arga Jafino" userId="3674f530-6703-4053-9c6d-b40ddf1fa01b" providerId="ADAL" clId="{B8EB1C74-8B7D-47A3-9382-59AECC3E3364}" dt="2024-05-29T19:40:27.327" v="621"/>
        <pc:sldMkLst>
          <pc:docMk/>
          <pc:sldMk cId="970470218" sldId="297"/>
        </pc:sldMkLst>
        <pc:spChg chg="del">
          <ac:chgData name="Bramka Arga Jafino" userId="3674f530-6703-4053-9c6d-b40ddf1fa01b" providerId="ADAL" clId="{B8EB1C74-8B7D-47A3-9382-59AECC3E3364}" dt="2024-05-29T19:34:50.023" v="367" actId="478"/>
          <ac:spMkLst>
            <pc:docMk/>
            <pc:sldMk cId="970470218" sldId="297"/>
            <ac:spMk id="7" creationId="{5E8B985C-E211-5483-01DE-6FD2549699C6}"/>
          </ac:spMkLst>
        </pc:spChg>
        <pc:spChg chg="mod">
          <ac:chgData name="Bramka Arga Jafino" userId="3674f530-6703-4053-9c6d-b40ddf1fa01b" providerId="ADAL" clId="{B8EB1C74-8B7D-47A3-9382-59AECC3E3364}" dt="2024-05-29T19:40:27.327" v="621"/>
          <ac:spMkLst>
            <pc:docMk/>
            <pc:sldMk cId="970470218" sldId="297"/>
            <ac:spMk id="13" creationId="{63715F79-E8A0-516F-01F7-09E581A7677C}"/>
          </ac:spMkLst>
        </pc:spChg>
        <pc:picChg chg="add del">
          <ac:chgData name="Bramka Arga Jafino" userId="3674f530-6703-4053-9c6d-b40ddf1fa01b" providerId="ADAL" clId="{B8EB1C74-8B7D-47A3-9382-59AECC3E3364}" dt="2024-05-29T19:32:37.237" v="300" actId="22"/>
          <ac:picMkLst>
            <pc:docMk/>
            <pc:sldMk cId="970470218" sldId="297"/>
            <ac:picMk id="6" creationId="{49505B6F-FFB2-121A-BB68-0C4E03F00580}"/>
          </ac:picMkLst>
        </pc:picChg>
        <pc:picChg chg="del">
          <ac:chgData name="Bramka Arga Jafino" userId="3674f530-6703-4053-9c6d-b40ddf1fa01b" providerId="ADAL" clId="{B8EB1C74-8B7D-47A3-9382-59AECC3E3364}" dt="2024-05-29T19:32:35.661" v="298" actId="478"/>
          <ac:picMkLst>
            <pc:docMk/>
            <pc:sldMk cId="970470218" sldId="297"/>
            <ac:picMk id="11" creationId="{89C518C2-C41C-5C75-C9EA-222E8374648D}"/>
          </ac:picMkLst>
        </pc:picChg>
        <pc:picChg chg="del">
          <ac:chgData name="Bramka Arga Jafino" userId="3674f530-6703-4053-9c6d-b40ddf1fa01b" providerId="ADAL" clId="{B8EB1C74-8B7D-47A3-9382-59AECC3E3364}" dt="2024-05-29T19:32:41.624" v="303" actId="478"/>
          <ac:picMkLst>
            <pc:docMk/>
            <pc:sldMk cId="970470218" sldId="297"/>
            <ac:picMk id="12" creationId="{1F27EE34-32EE-89FF-59B9-78DAA2B1A444}"/>
          </ac:picMkLst>
        </pc:picChg>
        <pc:picChg chg="add del mod">
          <ac:chgData name="Bramka Arga Jafino" userId="3674f530-6703-4053-9c6d-b40ddf1fa01b" providerId="ADAL" clId="{B8EB1C74-8B7D-47A3-9382-59AECC3E3364}" dt="2024-05-29T19:34:29.741" v="326" actId="478"/>
          <ac:picMkLst>
            <pc:docMk/>
            <pc:sldMk cId="970470218" sldId="297"/>
            <ac:picMk id="15" creationId="{154AF82B-F2A8-48CB-4903-B257740572F4}"/>
          </ac:picMkLst>
        </pc:picChg>
        <pc:picChg chg="add del mod">
          <ac:chgData name="Bramka Arga Jafino" userId="3674f530-6703-4053-9c6d-b40ddf1fa01b" providerId="ADAL" clId="{B8EB1C74-8B7D-47A3-9382-59AECC3E3364}" dt="2024-05-29T19:34:08.610" v="318"/>
          <ac:picMkLst>
            <pc:docMk/>
            <pc:sldMk cId="970470218" sldId="297"/>
            <ac:picMk id="16" creationId="{FE3B8B7C-A33B-81BD-6793-F30ACC428D20}"/>
          </ac:picMkLst>
        </pc:picChg>
        <pc:picChg chg="add mod">
          <ac:chgData name="Bramka Arga Jafino" userId="3674f530-6703-4053-9c6d-b40ddf1fa01b" providerId="ADAL" clId="{B8EB1C74-8B7D-47A3-9382-59AECC3E3364}" dt="2024-05-29T19:34:30.060" v="327"/>
          <ac:picMkLst>
            <pc:docMk/>
            <pc:sldMk cId="970470218" sldId="297"/>
            <ac:picMk id="17" creationId="{0D834E69-598D-CC19-CEF0-7E0C9A648EC7}"/>
          </ac:picMkLst>
        </pc:picChg>
      </pc:sldChg>
      <pc:sldChg chg="del">
        <pc:chgData name="Bramka Arga Jafino" userId="3674f530-6703-4053-9c6d-b40ddf1fa01b" providerId="ADAL" clId="{B8EB1C74-8B7D-47A3-9382-59AECC3E3364}" dt="2024-05-29T19:33:05.624" v="308" actId="47"/>
        <pc:sldMkLst>
          <pc:docMk/>
          <pc:sldMk cId="2007231182" sldId="298"/>
        </pc:sldMkLst>
      </pc:sldChg>
      <pc:sldChg chg="modSp del mod">
        <pc:chgData name="Bramka Arga Jafino" userId="3674f530-6703-4053-9c6d-b40ddf1fa01b" providerId="ADAL" clId="{B8EB1C74-8B7D-47A3-9382-59AECC3E3364}" dt="2024-05-29T19:35:05.564" v="369" actId="47"/>
        <pc:sldMkLst>
          <pc:docMk/>
          <pc:sldMk cId="603879198" sldId="299"/>
        </pc:sldMkLst>
        <pc:grpChg chg="mod">
          <ac:chgData name="Bramka Arga Jafino" userId="3674f530-6703-4053-9c6d-b40ddf1fa01b" providerId="ADAL" clId="{B8EB1C74-8B7D-47A3-9382-59AECC3E3364}" dt="2024-05-29T19:29:29.790" v="294" actId="1076"/>
          <ac:grpSpMkLst>
            <pc:docMk/>
            <pc:sldMk cId="603879198" sldId="299"/>
            <ac:grpSpMk id="4" creationId="{98812C19-272A-7BD6-A9BA-CE6FDAFACBF8}"/>
          </ac:grpSpMkLst>
        </pc:grpChg>
        <pc:picChg chg="mod">
          <ac:chgData name="Bramka Arga Jafino" userId="3674f530-6703-4053-9c6d-b40ddf1fa01b" providerId="ADAL" clId="{B8EB1C74-8B7D-47A3-9382-59AECC3E3364}" dt="2024-05-29T19:29:36.481" v="296" actId="1362"/>
          <ac:picMkLst>
            <pc:docMk/>
            <pc:sldMk cId="603879198" sldId="299"/>
            <ac:picMk id="17" creationId="{E7414DFE-79F8-839F-89A6-D6ED0F1C75E2}"/>
          </ac:picMkLst>
        </pc:picChg>
        <pc:picChg chg="mod">
          <ac:chgData name="Bramka Arga Jafino" userId="3674f530-6703-4053-9c6d-b40ddf1fa01b" providerId="ADAL" clId="{B8EB1C74-8B7D-47A3-9382-59AECC3E3364}" dt="2024-05-29T19:29:36.481" v="296" actId="1362"/>
          <ac:picMkLst>
            <pc:docMk/>
            <pc:sldMk cId="603879198" sldId="299"/>
            <ac:picMk id="19" creationId="{9B6DD1FA-E758-26D0-8750-CF76325A97B1}"/>
          </ac:picMkLst>
        </pc:picChg>
        <pc:picChg chg="mod">
          <ac:chgData name="Bramka Arga Jafino" userId="3674f530-6703-4053-9c6d-b40ddf1fa01b" providerId="ADAL" clId="{B8EB1C74-8B7D-47A3-9382-59AECC3E3364}" dt="2024-05-29T19:29:36.481" v="296" actId="1362"/>
          <ac:picMkLst>
            <pc:docMk/>
            <pc:sldMk cId="603879198" sldId="299"/>
            <ac:picMk id="20" creationId="{0AE931D1-EE2F-EE6B-B275-73D808C81768}"/>
          </ac:picMkLst>
        </pc:picChg>
      </pc:sldChg>
      <pc:sldChg chg="addSp delSp add del">
        <pc:chgData name="Bramka Arga Jafino" userId="3674f530-6703-4053-9c6d-b40ddf1fa01b" providerId="ADAL" clId="{B8EB1C74-8B7D-47A3-9382-59AECC3E3364}" dt="2024-05-29T16:23:00.188" v="72" actId="47"/>
        <pc:sldMkLst>
          <pc:docMk/>
          <pc:sldMk cId="3232355292" sldId="302"/>
        </pc:sldMkLst>
        <pc:grpChg chg="add del">
          <ac:chgData name="Bramka Arga Jafino" userId="3674f530-6703-4053-9c6d-b40ddf1fa01b" providerId="ADAL" clId="{B8EB1C74-8B7D-47A3-9382-59AECC3E3364}" dt="2024-05-29T16:22:04.427" v="5" actId="478"/>
          <ac:grpSpMkLst>
            <pc:docMk/>
            <pc:sldMk cId="3232355292" sldId="302"/>
            <ac:grpSpMk id="4" creationId="{9191D875-096D-782B-C8FC-BDEAA68FB55F}"/>
          </ac:grpSpMkLst>
        </pc:grpChg>
        <pc:picChg chg="add del">
          <ac:chgData name="Bramka Arga Jafino" userId="3674f530-6703-4053-9c6d-b40ddf1fa01b" providerId="ADAL" clId="{B8EB1C74-8B7D-47A3-9382-59AECC3E3364}" dt="2024-05-29T16:22:04.427" v="5" actId="478"/>
          <ac:picMkLst>
            <pc:docMk/>
            <pc:sldMk cId="3232355292" sldId="302"/>
            <ac:picMk id="1030" creationId="{F29516EE-B11B-4F1F-6882-71141D6957C8}"/>
          </ac:picMkLst>
        </pc:picChg>
      </pc:sldChg>
      <pc:sldChg chg="addSp delSp modSp del mod modNotesTx">
        <pc:chgData name="Bramka Arga Jafino" userId="3674f530-6703-4053-9c6d-b40ddf1fa01b" providerId="ADAL" clId="{B8EB1C74-8B7D-47A3-9382-59AECC3E3364}" dt="2024-05-29T19:15:56.750" v="275" actId="47"/>
        <pc:sldMkLst>
          <pc:docMk/>
          <pc:sldMk cId="3417642613" sldId="305"/>
        </pc:sldMkLst>
        <pc:spChg chg="mod">
          <ac:chgData name="Bramka Arga Jafino" userId="3674f530-6703-4053-9c6d-b40ddf1fa01b" providerId="ADAL" clId="{B8EB1C74-8B7D-47A3-9382-59AECC3E3364}" dt="2024-05-29T19:13:58.786" v="236" actId="20577"/>
          <ac:spMkLst>
            <pc:docMk/>
            <pc:sldMk cId="3417642613" sldId="305"/>
            <ac:spMk id="2" creationId="{11442CB7-62B0-1214-98F8-74E7E1D5DED5}"/>
          </ac:spMkLst>
        </pc:spChg>
        <pc:picChg chg="add mod">
          <ac:chgData name="Bramka Arga Jafino" userId="3674f530-6703-4053-9c6d-b40ddf1fa01b" providerId="ADAL" clId="{B8EB1C74-8B7D-47A3-9382-59AECC3E3364}" dt="2024-05-29T19:14:43.822" v="249" actId="1076"/>
          <ac:picMkLst>
            <pc:docMk/>
            <pc:sldMk cId="3417642613" sldId="305"/>
            <ac:picMk id="8" creationId="{19D7512D-9152-BADD-DC08-A197341BC739}"/>
          </ac:picMkLst>
        </pc:picChg>
        <pc:picChg chg="del">
          <ac:chgData name="Bramka Arga Jafino" userId="3674f530-6703-4053-9c6d-b40ddf1fa01b" providerId="ADAL" clId="{B8EB1C74-8B7D-47A3-9382-59AECC3E3364}" dt="2024-05-29T19:14:05.302" v="238" actId="478"/>
          <ac:picMkLst>
            <pc:docMk/>
            <pc:sldMk cId="3417642613" sldId="305"/>
            <ac:picMk id="16" creationId="{B9C9033A-1793-2DAE-E19F-6CAFAEF6FEC9}"/>
          </ac:picMkLst>
        </pc:picChg>
        <pc:picChg chg="del">
          <ac:chgData name="Bramka Arga Jafino" userId="3674f530-6703-4053-9c6d-b40ddf1fa01b" providerId="ADAL" clId="{B8EB1C74-8B7D-47A3-9382-59AECC3E3364}" dt="2024-05-29T19:14:06.552" v="239" actId="478"/>
          <ac:picMkLst>
            <pc:docMk/>
            <pc:sldMk cId="3417642613" sldId="305"/>
            <ac:picMk id="17" creationId="{EBA9EC3F-F24B-7F6C-126B-F0C4664DCC9C}"/>
          </ac:picMkLst>
        </pc:picChg>
        <pc:picChg chg="del">
          <ac:chgData name="Bramka Arga Jafino" userId="3674f530-6703-4053-9c6d-b40ddf1fa01b" providerId="ADAL" clId="{B8EB1C74-8B7D-47A3-9382-59AECC3E3364}" dt="2024-05-29T19:14:05.302" v="238" actId="478"/>
          <ac:picMkLst>
            <pc:docMk/>
            <pc:sldMk cId="3417642613" sldId="305"/>
            <ac:picMk id="18" creationId="{5C1D8732-0823-E095-6801-A3181C5AACBB}"/>
          </ac:picMkLst>
        </pc:picChg>
      </pc:sldChg>
      <pc:sldChg chg="del">
        <pc:chgData name="Bramka Arga Jafino" userId="3674f530-6703-4053-9c6d-b40ddf1fa01b" providerId="ADAL" clId="{B8EB1C74-8B7D-47A3-9382-59AECC3E3364}" dt="2024-05-29T19:29:21.212" v="290" actId="47"/>
        <pc:sldMkLst>
          <pc:docMk/>
          <pc:sldMk cId="2502975216" sldId="306"/>
        </pc:sldMkLst>
      </pc:sldChg>
      <pc:sldChg chg="del">
        <pc:chgData name="Bramka Arga Jafino" userId="3674f530-6703-4053-9c6d-b40ddf1fa01b" providerId="ADAL" clId="{B8EB1C74-8B7D-47A3-9382-59AECC3E3364}" dt="2024-05-29T19:37:10.656" v="495" actId="47"/>
        <pc:sldMkLst>
          <pc:docMk/>
          <pc:sldMk cId="4103908330" sldId="311"/>
        </pc:sldMkLst>
      </pc:sldChg>
      <pc:sldChg chg="modSp mod ord">
        <pc:chgData name="Bramka Arga Jafino" userId="3674f530-6703-4053-9c6d-b40ddf1fa01b" providerId="ADAL" clId="{B8EB1C74-8B7D-47A3-9382-59AECC3E3364}" dt="2024-06-12T14:24:25.530" v="642"/>
        <pc:sldMkLst>
          <pc:docMk/>
          <pc:sldMk cId="1082945302" sldId="314"/>
        </pc:sldMkLst>
        <pc:spChg chg="mod">
          <ac:chgData name="Bramka Arga Jafino" userId="3674f530-6703-4053-9c6d-b40ddf1fa01b" providerId="ADAL" clId="{B8EB1C74-8B7D-47A3-9382-59AECC3E3364}" dt="2024-05-29T16:29:23.837" v="141"/>
          <ac:spMkLst>
            <pc:docMk/>
            <pc:sldMk cId="1082945302" sldId="314"/>
            <ac:spMk id="2" creationId="{E2E85271-369E-E93A-5EC6-0BD549D8635E}"/>
          </ac:spMkLst>
        </pc:spChg>
        <pc:spChg chg="mod">
          <ac:chgData name="Bramka Arga Jafino" userId="3674f530-6703-4053-9c6d-b40ddf1fa01b" providerId="ADAL" clId="{B8EB1C74-8B7D-47A3-9382-59AECC3E3364}" dt="2024-05-29T19:39:50.624" v="609"/>
          <ac:spMkLst>
            <pc:docMk/>
            <pc:sldMk cId="1082945302" sldId="314"/>
            <ac:spMk id="4" creationId="{C42E9C42-DDD7-947C-E997-E4C62D79B0D5}"/>
          </ac:spMkLst>
        </pc:spChg>
        <pc:spChg chg="mod">
          <ac:chgData name="Bramka Arga Jafino" userId="3674f530-6703-4053-9c6d-b40ddf1fa01b" providerId="ADAL" clId="{B8EB1C74-8B7D-47A3-9382-59AECC3E3364}" dt="2024-05-29T16:31:10" v="165" actId="20577"/>
          <ac:spMkLst>
            <pc:docMk/>
            <pc:sldMk cId="1082945302" sldId="314"/>
            <ac:spMk id="10" creationId="{26E57691-F8A2-F931-37FE-A47D94017949}"/>
          </ac:spMkLst>
        </pc:spChg>
        <pc:spChg chg="mod">
          <ac:chgData name="Bramka Arga Jafino" userId="3674f530-6703-4053-9c6d-b40ddf1fa01b" providerId="ADAL" clId="{B8EB1C74-8B7D-47A3-9382-59AECC3E3364}" dt="2024-06-12T14:21:18.760" v="627" actId="1076"/>
          <ac:spMkLst>
            <pc:docMk/>
            <pc:sldMk cId="1082945302" sldId="314"/>
            <ac:spMk id="13" creationId="{DB2A1BE5-786E-C028-D769-B993ECAD18CB}"/>
          </ac:spMkLst>
        </pc:spChg>
        <pc:spChg chg="mod">
          <ac:chgData name="Bramka Arga Jafino" userId="3674f530-6703-4053-9c6d-b40ddf1fa01b" providerId="ADAL" clId="{B8EB1C74-8B7D-47A3-9382-59AECC3E3364}" dt="2024-06-12T14:21:18.760" v="627" actId="1076"/>
          <ac:spMkLst>
            <pc:docMk/>
            <pc:sldMk cId="1082945302" sldId="314"/>
            <ac:spMk id="14" creationId="{B76BF7D2-CA28-93B7-1DB8-0E168DEC8D1E}"/>
          </ac:spMkLst>
        </pc:spChg>
        <pc:spChg chg="mod">
          <ac:chgData name="Bramka Arga Jafino" userId="3674f530-6703-4053-9c6d-b40ddf1fa01b" providerId="ADAL" clId="{B8EB1C74-8B7D-47A3-9382-59AECC3E3364}" dt="2024-06-12T14:21:18.760" v="627" actId="1076"/>
          <ac:spMkLst>
            <pc:docMk/>
            <pc:sldMk cId="1082945302" sldId="314"/>
            <ac:spMk id="19" creationId="{2B6104CA-D66C-A3B4-0CD9-9F7BE906B8AD}"/>
          </ac:spMkLst>
        </pc:spChg>
        <pc:spChg chg="mod">
          <ac:chgData name="Bramka Arga Jafino" userId="3674f530-6703-4053-9c6d-b40ddf1fa01b" providerId="ADAL" clId="{B8EB1C74-8B7D-47A3-9382-59AECC3E3364}" dt="2024-06-12T14:21:26.600" v="628" actId="1076"/>
          <ac:spMkLst>
            <pc:docMk/>
            <pc:sldMk cId="1082945302" sldId="314"/>
            <ac:spMk id="20" creationId="{2B64F687-7C4C-FDB1-19C1-707BAF37D741}"/>
          </ac:spMkLst>
        </pc:spChg>
        <pc:spChg chg="mod">
          <ac:chgData name="Bramka Arga Jafino" userId="3674f530-6703-4053-9c6d-b40ddf1fa01b" providerId="ADAL" clId="{B8EB1C74-8B7D-47A3-9382-59AECC3E3364}" dt="2024-06-12T14:21:26.600" v="628" actId="1076"/>
          <ac:spMkLst>
            <pc:docMk/>
            <pc:sldMk cId="1082945302" sldId="314"/>
            <ac:spMk id="21" creationId="{F63A1D98-3762-87A3-0CA3-F74084F148B7}"/>
          </ac:spMkLst>
        </pc:spChg>
        <pc:spChg chg="mod">
          <ac:chgData name="Bramka Arga Jafino" userId="3674f530-6703-4053-9c6d-b40ddf1fa01b" providerId="ADAL" clId="{B8EB1C74-8B7D-47A3-9382-59AECC3E3364}" dt="2024-06-12T14:21:26.600" v="628" actId="1076"/>
          <ac:spMkLst>
            <pc:docMk/>
            <pc:sldMk cId="1082945302" sldId="314"/>
            <ac:spMk id="22" creationId="{26F366CA-BDE1-FFA2-ACC5-5A6535D4A742}"/>
          </ac:spMkLst>
        </pc:spChg>
        <pc:picChg chg="mod">
          <ac:chgData name="Bramka Arga Jafino" userId="3674f530-6703-4053-9c6d-b40ddf1fa01b" providerId="ADAL" clId="{B8EB1C74-8B7D-47A3-9382-59AECC3E3364}" dt="2024-06-12T14:21:18.760" v="627" actId="1076"/>
          <ac:picMkLst>
            <pc:docMk/>
            <pc:sldMk cId="1082945302" sldId="314"/>
            <ac:picMk id="31" creationId="{979DEA97-9E0F-E96F-3BF8-42721C84288C}"/>
          </ac:picMkLst>
        </pc:picChg>
        <pc:picChg chg="mod">
          <ac:chgData name="Bramka Arga Jafino" userId="3674f530-6703-4053-9c6d-b40ddf1fa01b" providerId="ADAL" clId="{B8EB1C74-8B7D-47A3-9382-59AECC3E3364}" dt="2024-06-12T14:21:26.600" v="628" actId="1076"/>
          <ac:picMkLst>
            <pc:docMk/>
            <pc:sldMk cId="1082945302" sldId="314"/>
            <ac:picMk id="33" creationId="{F020BA66-5BDC-1D92-6D2F-1EAF21BF9533}"/>
          </ac:picMkLst>
        </pc:picChg>
      </pc:sldChg>
      <pc:sldChg chg="addSp delSp modSp mod modNotesTx">
        <pc:chgData name="Bramka Arga Jafino" userId="3674f530-6703-4053-9c6d-b40ddf1fa01b" providerId="ADAL" clId="{B8EB1C74-8B7D-47A3-9382-59AECC3E3364}" dt="2024-05-29T19:40:32.469" v="623"/>
        <pc:sldMkLst>
          <pc:docMk/>
          <pc:sldMk cId="3186729967" sldId="315"/>
        </pc:sldMkLst>
        <pc:spChg chg="mod">
          <ac:chgData name="Bramka Arga Jafino" userId="3674f530-6703-4053-9c6d-b40ddf1fa01b" providerId="ADAL" clId="{B8EB1C74-8B7D-47A3-9382-59AECC3E3364}" dt="2024-05-29T19:40:32.469" v="623"/>
          <ac:spMkLst>
            <pc:docMk/>
            <pc:sldMk cId="3186729967" sldId="315"/>
            <ac:spMk id="16" creationId="{89ECBD09-1DB6-97A0-D332-33013EAAAD71}"/>
          </ac:spMkLst>
        </pc:spChg>
        <pc:picChg chg="add mod">
          <ac:chgData name="Bramka Arga Jafino" userId="3674f530-6703-4053-9c6d-b40ddf1fa01b" providerId="ADAL" clId="{B8EB1C74-8B7D-47A3-9382-59AECC3E3364}" dt="2024-05-29T19:35:35.523" v="376" actId="1076"/>
          <ac:picMkLst>
            <pc:docMk/>
            <pc:sldMk cId="3186729967" sldId="315"/>
            <ac:picMk id="4" creationId="{4F163FF0-D25F-FC82-5F69-85A8C11BD1C5}"/>
          </ac:picMkLst>
        </pc:picChg>
        <pc:picChg chg="del">
          <ac:chgData name="Bramka Arga Jafino" userId="3674f530-6703-4053-9c6d-b40ddf1fa01b" providerId="ADAL" clId="{B8EB1C74-8B7D-47A3-9382-59AECC3E3364}" dt="2024-05-29T19:35:29.005" v="372" actId="478"/>
          <ac:picMkLst>
            <pc:docMk/>
            <pc:sldMk cId="3186729967" sldId="315"/>
            <ac:picMk id="9" creationId="{0FA47DF9-AD50-853D-518A-1152E1055ACD}"/>
          </ac:picMkLst>
        </pc:picChg>
        <pc:picChg chg="del">
          <ac:chgData name="Bramka Arga Jafino" userId="3674f530-6703-4053-9c6d-b40ddf1fa01b" providerId="ADAL" clId="{B8EB1C74-8B7D-47A3-9382-59AECC3E3364}" dt="2024-05-29T19:35:29.005" v="372" actId="478"/>
          <ac:picMkLst>
            <pc:docMk/>
            <pc:sldMk cId="3186729967" sldId="315"/>
            <ac:picMk id="10" creationId="{CB34CF90-4816-8846-F425-8083B79331D1}"/>
          </ac:picMkLst>
        </pc:picChg>
      </pc:sldChg>
      <pc:sldChg chg="del">
        <pc:chgData name="Bramka Arga Jafino" userId="3674f530-6703-4053-9c6d-b40ddf1fa01b" providerId="ADAL" clId="{B8EB1C74-8B7D-47A3-9382-59AECC3E3364}" dt="2024-05-29T19:37:08.167" v="491" actId="47"/>
        <pc:sldMkLst>
          <pc:docMk/>
          <pc:sldMk cId="1330463264" sldId="316"/>
        </pc:sldMkLst>
      </pc:sldChg>
      <pc:sldChg chg="del">
        <pc:chgData name="Bramka Arga Jafino" userId="3674f530-6703-4053-9c6d-b40ddf1fa01b" providerId="ADAL" clId="{B8EB1C74-8B7D-47A3-9382-59AECC3E3364}" dt="2024-05-29T19:30:14.902" v="297" actId="47"/>
        <pc:sldMkLst>
          <pc:docMk/>
          <pc:sldMk cId="4022118456" sldId="317"/>
        </pc:sldMkLst>
      </pc:sldChg>
      <pc:sldChg chg="del">
        <pc:chgData name="Bramka Arga Jafino" userId="3674f530-6703-4053-9c6d-b40ddf1fa01b" providerId="ADAL" clId="{B8EB1C74-8B7D-47A3-9382-59AECC3E3364}" dt="2024-05-29T19:37:08.325" v="492" actId="47"/>
        <pc:sldMkLst>
          <pc:docMk/>
          <pc:sldMk cId="2325327945" sldId="321"/>
        </pc:sldMkLst>
      </pc:sldChg>
      <pc:sldChg chg="del">
        <pc:chgData name="Bramka Arga Jafino" userId="3674f530-6703-4053-9c6d-b40ddf1fa01b" providerId="ADAL" clId="{B8EB1C74-8B7D-47A3-9382-59AECC3E3364}" dt="2024-05-29T19:37:05.304" v="483" actId="47"/>
        <pc:sldMkLst>
          <pc:docMk/>
          <pc:sldMk cId="3559429956" sldId="322"/>
        </pc:sldMkLst>
      </pc:sldChg>
      <pc:sldChg chg="del">
        <pc:chgData name="Bramka Arga Jafino" userId="3674f530-6703-4053-9c6d-b40ddf1fa01b" providerId="ADAL" clId="{B8EB1C74-8B7D-47A3-9382-59AECC3E3364}" dt="2024-05-29T19:37:05.761" v="484" actId="47"/>
        <pc:sldMkLst>
          <pc:docMk/>
          <pc:sldMk cId="2657721250" sldId="324"/>
        </pc:sldMkLst>
      </pc:sldChg>
      <pc:sldChg chg="del">
        <pc:chgData name="Bramka Arga Jafino" userId="3674f530-6703-4053-9c6d-b40ddf1fa01b" providerId="ADAL" clId="{B8EB1C74-8B7D-47A3-9382-59AECC3E3364}" dt="2024-05-29T19:13:42.355" v="186" actId="47"/>
        <pc:sldMkLst>
          <pc:docMk/>
          <pc:sldMk cId="4191843164" sldId="325"/>
        </pc:sldMkLst>
      </pc:sldChg>
      <pc:sldChg chg="del">
        <pc:chgData name="Bramka Arga Jafino" userId="3674f530-6703-4053-9c6d-b40ddf1fa01b" providerId="ADAL" clId="{B8EB1C74-8B7D-47A3-9382-59AECC3E3364}" dt="2024-05-29T16:30:41.730" v="142" actId="47"/>
        <pc:sldMkLst>
          <pc:docMk/>
          <pc:sldMk cId="720484439" sldId="326"/>
        </pc:sldMkLst>
      </pc:sldChg>
      <pc:sldChg chg="del">
        <pc:chgData name="Bramka Arga Jafino" userId="3674f530-6703-4053-9c6d-b40ddf1fa01b" providerId="ADAL" clId="{B8EB1C74-8B7D-47A3-9382-59AECC3E3364}" dt="2024-05-29T19:16:31.877" v="287" actId="47"/>
        <pc:sldMkLst>
          <pc:docMk/>
          <pc:sldMk cId="656234181" sldId="327"/>
        </pc:sldMkLst>
      </pc:sldChg>
      <pc:sldChg chg="del">
        <pc:chgData name="Bramka Arga Jafino" userId="3674f530-6703-4053-9c6d-b40ddf1fa01b" providerId="ADAL" clId="{B8EB1C74-8B7D-47A3-9382-59AECC3E3364}" dt="2024-05-29T19:35:06.855" v="371" actId="47"/>
        <pc:sldMkLst>
          <pc:docMk/>
          <pc:sldMk cId="3900921771" sldId="332"/>
        </pc:sldMkLst>
      </pc:sldChg>
      <pc:sldChg chg="modSp mod">
        <pc:chgData name="Bramka Arga Jafino" userId="3674f530-6703-4053-9c6d-b40ddf1fa01b" providerId="ADAL" clId="{B8EB1C74-8B7D-47A3-9382-59AECC3E3364}" dt="2024-05-29T19:40:21.700" v="619"/>
        <pc:sldMkLst>
          <pc:docMk/>
          <pc:sldMk cId="694296752" sldId="334"/>
        </pc:sldMkLst>
        <pc:spChg chg="mod">
          <ac:chgData name="Bramka Arga Jafino" userId="3674f530-6703-4053-9c6d-b40ddf1fa01b" providerId="ADAL" clId="{B8EB1C74-8B7D-47A3-9382-59AECC3E3364}" dt="2024-05-29T19:40:21.700" v="619"/>
          <ac:spMkLst>
            <pc:docMk/>
            <pc:sldMk cId="694296752" sldId="334"/>
            <ac:spMk id="4" creationId="{E266CDD7-81F8-7E3B-B5D4-6CB7F38B98A4}"/>
          </ac:spMkLst>
        </pc:spChg>
      </pc:sldChg>
      <pc:sldChg chg="del">
        <pc:chgData name="Bramka Arga Jafino" userId="3674f530-6703-4053-9c6d-b40ddf1fa01b" providerId="ADAL" clId="{B8EB1C74-8B7D-47A3-9382-59AECC3E3364}" dt="2024-05-29T19:29:19.212" v="288" actId="47"/>
        <pc:sldMkLst>
          <pc:docMk/>
          <pc:sldMk cId="3232617808" sldId="335"/>
        </pc:sldMkLst>
      </pc:sldChg>
      <pc:sldChg chg="del">
        <pc:chgData name="Bramka Arga Jafino" userId="3674f530-6703-4053-9c6d-b40ddf1fa01b" providerId="ADAL" clId="{B8EB1C74-8B7D-47A3-9382-59AECC3E3364}" dt="2024-05-29T19:37:08.009" v="490" actId="47"/>
        <pc:sldMkLst>
          <pc:docMk/>
          <pc:sldMk cId="217190217" sldId="336"/>
        </pc:sldMkLst>
      </pc:sldChg>
      <pc:sldChg chg="add del">
        <pc:chgData name="Bramka Arga Jafino" userId="3674f530-6703-4053-9c6d-b40ddf1fa01b" providerId="ADAL" clId="{B8EB1C74-8B7D-47A3-9382-59AECC3E3364}" dt="2024-05-29T19:37:03.636" v="476" actId="47"/>
        <pc:sldMkLst>
          <pc:docMk/>
          <pc:sldMk cId="2673536339" sldId="337"/>
        </pc:sldMkLst>
      </pc:sldChg>
      <pc:sldChg chg="add del">
        <pc:chgData name="Bramka Arga Jafino" userId="3674f530-6703-4053-9c6d-b40ddf1fa01b" providerId="ADAL" clId="{B8EB1C74-8B7D-47A3-9382-59AECC3E3364}" dt="2024-05-29T19:37:03.903" v="477" actId="47"/>
        <pc:sldMkLst>
          <pc:docMk/>
          <pc:sldMk cId="3431947249" sldId="339"/>
        </pc:sldMkLst>
      </pc:sldChg>
      <pc:sldChg chg="add del">
        <pc:chgData name="Bramka Arga Jafino" userId="3674f530-6703-4053-9c6d-b40ddf1fa01b" providerId="ADAL" clId="{B8EB1C74-8B7D-47A3-9382-59AECC3E3364}" dt="2024-05-29T19:37:03.400" v="474" actId="47"/>
        <pc:sldMkLst>
          <pc:docMk/>
          <pc:sldMk cId="1411365370" sldId="341"/>
        </pc:sldMkLst>
      </pc:sldChg>
      <pc:sldChg chg="add del">
        <pc:chgData name="Bramka Arga Jafino" userId="3674f530-6703-4053-9c6d-b40ddf1fa01b" providerId="ADAL" clId="{B8EB1C74-8B7D-47A3-9382-59AECC3E3364}" dt="2024-05-29T19:37:03.542" v="475" actId="47"/>
        <pc:sldMkLst>
          <pc:docMk/>
          <pc:sldMk cId="4074364956" sldId="342"/>
        </pc:sldMkLst>
      </pc:sldChg>
      <pc:sldChg chg="add del">
        <pc:chgData name="Bramka Arga Jafino" userId="3674f530-6703-4053-9c6d-b40ddf1fa01b" providerId="ADAL" clId="{B8EB1C74-8B7D-47A3-9382-59AECC3E3364}" dt="2024-05-29T19:37:04.124" v="478" actId="47"/>
        <pc:sldMkLst>
          <pc:docMk/>
          <pc:sldMk cId="1018484198" sldId="343"/>
        </pc:sldMkLst>
      </pc:sldChg>
      <pc:sldChg chg="add del">
        <pc:chgData name="Bramka Arga Jafino" userId="3674f530-6703-4053-9c6d-b40ddf1fa01b" providerId="ADAL" clId="{B8EB1C74-8B7D-47A3-9382-59AECC3E3364}" dt="2024-05-29T19:37:04.265" v="479" actId="47"/>
        <pc:sldMkLst>
          <pc:docMk/>
          <pc:sldMk cId="640580026" sldId="344"/>
        </pc:sldMkLst>
      </pc:sldChg>
      <pc:sldChg chg="del">
        <pc:chgData name="Bramka Arga Jafino" userId="3674f530-6703-4053-9c6d-b40ddf1fa01b" providerId="ADAL" clId="{B8EB1C74-8B7D-47A3-9382-59AECC3E3364}" dt="2024-05-29T19:37:04.895" v="481" actId="47"/>
        <pc:sldMkLst>
          <pc:docMk/>
          <pc:sldMk cId="2667904882" sldId="345"/>
        </pc:sldMkLst>
      </pc:sldChg>
      <pc:sldChg chg="del">
        <pc:chgData name="Bramka Arga Jafino" userId="3674f530-6703-4053-9c6d-b40ddf1fa01b" providerId="ADAL" clId="{B8EB1C74-8B7D-47A3-9382-59AECC3E3364}" dt="2024-05-29T19:37:05.131" v="482" actId="47"/>
        <pc:sldMkLst>
          <pc:docMk/>
          <pc:sldMk cId="2842053682" sldId="346"/>
        </pc:sldMkLst>
      </pc:sldChg>
      <pc:sldChg chg="del">
        <pc:chgData name="Bramka Arga Jafino" userId="3674f530-6703-4053-9c6d-b40ddf1fa01b" providerId="ADAL" clId="{B8EB1C74-8B7D-47A3-9382-59AECC3E3364}" dt="2024-05-29T19:37:06.359" v="486" actId="47"/>
        <pc:sldMkLst>
          <pc:docMk/>
          <pc:sldMk cId="2605658764" sldId="347"/>
        </pc:sldMkLst>
      </pc:sldChg>
      <pc:sldChg chg="del">
        <pc:chgData name="Bramka Arga Jafino" userId="3674f530-6703-4053-9c6d-b40ddf1fa01b" providerId="ADAL" clId="{B8EB1C74-8B7D-47A3-9382-59AECC3E3364}" dt="2024-05-29T19:37:04.737" v="480" actId="47"/>
        <pc:sldMkLst>
          <pc:docMk/>
          <pc:sldMk cId="1357539729" sldId="348"/>
        </pc:sldMkLst>
      </pc:sldChg>
      <pc:sldChg chg="del">
        <pc:chgData name="Bramka Arga Jafino" userId="3674f530-6703-4053-9c6d-b40ddf1fa01b" providerId="ADAL" clId="{B8EB1C74-8B7D-47A3-9382-59AECC3E3364}" dt="2024-05-29T19:37:05.903" v="485" actId="47"/>
        <pc:sldMkLst>
          <pc:docMk/>
          <pc:sldMk cId="704617266" sldId="349"/>
        </pc:sldMkLst>
      </pc:sldChg>
      <pc:sldChg chg="modSp mod">
        <pc:chgData name="Bramka Arga Jafino" userId="3674f530-6703-4053-9c6d-b40ddf1fa01b" providerId="ADAL" clId="{B8EB1C74-8B7D-47A3-9382-59AECC3E3364}" dt="2024-05-29T19:40:36.036" v="624"/>
        <pc:sldMkLst>
          <pc:docMk/>
          <pc:sldMk cId="3228072328" sldId="350"/>
        </pc:sldMkLst>
        <pc:spChg chg="mod">
          <ac:chgData name="Bramka Arga Jafino" userId="3674f530-6703-4053-9c6d-b40ddf1fa01b" providerId="ADAL" clId="{B8EB1C74-8B7D-47A3-9382-59AECC3E3364}" dt="2024-05-29T19:36:44.220" v="458" actId="20577"/>
          <ac:spMkLst>
            <pc:docMk/>
            <pc:sldMk cId="3228072328" sldId="350"/>
            <ac:spMk id="3" creationId="{5AB623E5-029A-E2C6-5171-CC9D281EA0EA}"/>
          </ac:spMkLst>
        </pc:spChg>
        <pc:spChg chg="mod">
          <ac:chgData name="Bramka Arga Jafino" userId="3674f530-6703-4053-9c6d-b40ddf1fa01b" providerId="ADAL" clId="{B8EB1C74-8B7D-47A3-9382-59AECC3E3364}" dt="2024-05-29T19:40:36.036" v="624"/>
          <ac:spMkLst>
            <pc:docMk/>
            <pc:sldMk cId="3228072328" sldId="350"/>
            <ac:spMk id="4" creationId="{D7F7B57D-F8BB-E093-6515-CC7189F3F728}"/>
          </ac:spMkLst>
        </pc:spChg>
      </pc:sldChg>
      <pc:sldChg chg="del">
        <pc:chgData name="Bramka Arga Jafino" userId="3674f530-6703-4053-9c6d-b40ddf1fa01b" providerId="ADAL" clId="{B8EB1C74-8B7D-47A3-9382-59AECC3E3364}" dt="2024-05-29T19:36:20.411" v="449" actId="47"/>
        <pc:sldMkLst>
          <pc:docMk/>
          <pc:sldMk cId="137588054" sldId="352"/>
        </pc:sldMkLst>
      </pc:sldChg>
      <pc:sldChg chg="del">
        <pc:chgData name="Bramka Arga Jafino" userId="3674f530-6703-4053-9c6d-b40ddf1fa01b" providerId="ADAL" clId="{B8EB1C74-8B7D-47A3-9382-59AECC3E3364}" dt="2024-05-29T19:36:46.199" v="459" actId="47"/>
        <pc:sldMkLst>
          <pc:docMk/>
          <pc:sldMk cId="1740756697" sldId="353"/>
        </pc:sldMkLst>
      </pc:sldChg>
      <pc:sldChg chg="addSp modSp add mod setBg">
        <pc:chgData name="Bramka Arga Jafino" userId="3674f530-6703-4053-9c6d-b40ddf1fa01b" providerId="ADAL" clId="{B8EB1C74-8B7D-47A3-9382-59AECC3E3364}" dt="2024-05-29T19:38:13.956" v="594" actId="115"/>
        <pc:sldMkLst>
          <pc:docMk/>
          <pc:sldMk cId="3813686741" sldId="354"/>
        </pc:sldMkLst>
        <pc:spChg chg="mod">
          <ac:chgData name="Bramka Arga Jafino" userId="3674f530-6703-4053-9c6d-b40ddf1fa01b" providerId="ADAL" clId="{B8EB1C74-8B7D-47A3-9382-59AECC3E3364}" dt="2024-05-29T16:22:55.018" v="71" actId="14100"/>
          <ac:spMkLst>
            <pc:docMk/>
            <pc:sldMk cId="3813686741" sldId="354"/>
            <ac:spMk id="2" creationId="{F40F66A5-B7EC-77A4-4661-D911D5BDD4DB}"/>
          </ac:spMkLst>
        </pc:spChg>
        <pc:spChg chg="mod">
          <ac:chgData name="Bramka Arga Jafino" userId="3674f530-6703-4053-9c6d-b40ddf1fa01b" providerId="ADAL" clId="{B8EB1C74-8B7D-47A3-9382-59AECC3E3364}" dt="2024-05-29T19:38:13.956" v="594" actId="115"/>
          <ac:spMkLst>
            <pc:docMk/>
            <pc:sldMk cId="3813686741" sldId="354"/>
            <ac:spMk id="3" creationId="{9ABDDD69-7B4D-3723-22D9-95CEE96778E8}"/>
          </ac:spMkLst>
        </pc:spChg>
        <pc:picChg chg="add mod">
          <ac:chgData name="Bramka Arga Jafino" userId="3674f530-6703-4053-9c6d-b40ddf1fa01b" providerId="ADAL" clId="{B8EB1C74-8B7D-47A3-9382-59AECC3E3364}" dt="2024-05-29T16:22:21.987" v="13" actId="1076"/>
          <ac:picMkLst>
            <pc:docMk/>
            <pc:sldMk cId="3813686741" sldId="354"/>
            <ac:picMk id="4" creationId="{CE229CAF-A6B9-24FF-2A45-C1912977A969}"/>
          </ac:picMkLst>
        </pc:picChg>
        <pc:picChg chg="add mod">
          <ac:chgData name="Bramka Arga Jafino" userId="3674f530-6703-4053-9c6d-b40ddf1fa01b" providerId="ADAL" clId="{B8EB1C74-8B7D-47A3-9382-59AECC3E3364}" dt="2024-05-29T16:22:20.022" v="12" actId="14100"/>
          <ac:picMkLst>
            <pc:docMk/>
            <pc:sldMk cId="3813686741" sldId="354"/>
            <ac:picMk id="8" creationId="{E01C8B12-7EDC-2D3A-18C2-3871E937ABBA}"/>
          </ac:picMkLst>
        </pc:picChg>
      </pc:sldChg>
      <pc:sldChg chg="addSp modSp add mod">
        <pc:chgData name="Bramka Arga Jafino" userId="3674f530-6703-4053-9c6d-b40ddf1fa01b" providerId="ADAL" clId="{B8EB1C74-8B7D-47A3-9382-59AECC3E3364}" dt="2024-05-29T19:40:07.790" v="615"/>
        <pc:sldMkLst>
          <pc:docMk/>
          <pc:sldMk cId="201225394" sldId="355"/>
        </pc:sldMkLst>
        <pc:spChg chg="add mod">
          <ac:chgData name="Bramka Arga Jafino" userId="3674f530-6703-4053-9c6d-b40ddf1fa01b" providerId="ADAL" clId="{B8EB1C74-8B7D-47A3-9382-59AECC3E3364}" dt="2024-05-29T19:13:18.700" v="181" actId="1038"/>
          <ac:spMkLst>
            <pc:docMk/>
            <pc:sldMk cId="201225394" sldId="355"/>
            <ac:spMk id="3" creationId="{9D4F61CF-AF81-DEBA-57FB-6F9BED230F72}"/>
          </ac:spMkLst>
        </pc:spChg>
        <pc:spChg chg="add mod">
          <ac:chgData name="Bramka Arga Jafino" userId="3674f530-6703-4053-9c6d-b40ddf1fa01b" providerId="ADAL" clId="{B8EB1C74-8B7D-47A3-9382-59AECC3E3364}" dt="2024-05-29T19:13:27.443" v="185" actId="1038"/>
          <ac:spMkLst>
            <pc:docMk/>
            <pc:sldMk cId="201225394" sldId="355"/>
            <ac:spMk id="4" creationId="{6918D52E-B4C9-B5D1-2B39-B8B101B9DBF3}"/>
          </ac:spMkLst>
        </pc:spChg>
        <pc:spChg chg="mod">
          <ac:chgData name="Bramka Arga Jafino" userId="3674f530-6703-4053-9c6d-b40ddf1fa01b" providerId="ADAL" clId="{B8EB1C74-8B7D-47A3-9382-59AECC3E3364}" dt="2024-05-29T19:40:07.790" v="615"/>
          <ac:spMkLst>
            <pc:docMk/>
            <pc:sldMk cId="201225394" sldId="355"/>
            <ac:spMk id="7" creationId="{E9C99AF9-BBDE-B510-934F-2C5F9BB06C4E}"/>
          </ac:spMkLst>
        </pc:spChg>
      </pc:sldChg>
      <pc:sldChg chg="new del">
        <pc:chgData name="Bramka Arga Jafino" userId="3674f530-6703-4053-9c6d-b40ddf1fa01b" providerId="ADAL" clId="{B8EB1C74-8B7D-47A3-9382-59AECC3E3364}" dt="2024-05-29T16:23:36.602" v="84" actId="680"/>
        <pc:sldMkLst>
          <pc:docMk/>
          <pc:sldMk cId="1438542520" sldId="355"/>
        </pc:sldMkLst>
      </pc:sldChg>
      <pc:sldChg chg="addSp delSp modSp add mod">
        <pc:chgData name="Bramka Arga Jafino" userId="3674f530-6703-4053-9c6d-b40ddf1fa01b" providerId="ADAL" clId="{B8EB1C74-8B7D-47A3-9382-59AECC3E3364}" dt="2024-05-29T19:40:11.668" v="616"/>
        <pc:sldMkLst>
          <pc:docMk/>
          <pc:sldMk cId="2409632322" sldId="356"/>
        </pc:sldMkLst>
        <pc:spChg chg="mod">
          <ac:chgData name="Bramka Arga Jafino" userId="3674f530-6703-4053-9c6d-b40ddf1fa01b" providerId="ADAL" clId="{B8EB1C74-8B7D-47A3-9382-59AECC3E3364}" dt="2024-05-29T19:40:11.668" v="616"/>
          <ac:spMkLst>
            <pc:docMk/>
            <pc:sldMk cId="2409632322" sldId="356"/>
            <ac:spMk id="3" creationId="{C71E3A63-327B-47E6-DE62-8CF3245D87F3}"/>
          </ac:spMkLst>
        </pc:spChg>
        <pc:picChg chg="mod ord">
          <ac:chgData name="Bramka Arga Jafino" userId="3674f530-6703-4053-9c6d-b40ddf1fa01b" providerId="ADAL" clId="{B8EB1C74-8B7D-47A3-9382-59AECC3E3364}" dt="2024-05-29T19:15:54.528" v="274" actId="14100"/>
          <ac:picMkLst>
            <pc:docMk/>
            <pc:sldMk cId="2409632322" sldId="356"/>
            <ac:picMk id="8" creationId="{19D7512D-9152-BADD-DC08-A197341BC739}"/>
          </ac:picMkLst>
        </pc:picChg>
        <pc:picChg chg="add del mod ord">
          <ac:chgData name="Bramka Arga Jafino" userId="3674f530-6703-4053-9c6d-b40ddf1fa01b" providerId="ADAL" clId="{B8EB1C74-8B7D-47A3-9382-59AECC3E3364}" dt="2024-05-29T19:15:59.589" v="277" actId="478"/>
          <ac:picMkLst>
            <pc:docMk/>
            <pc:sldMk cId="2409632322" sldId="356"/>
            <ac:picMk id="9" creationId="{94865976-72C9-5747-B1A3-D1B2A592807A}"/>
          </ac:picMkLst>
        </pc:picChg>
      </pc:sldChg>
      <pc:sldChg chg="addSp delSp modSp add mod">
        <pc:chgData name="Bramka Arga Jafino" userId="3674f530-6703-4053-9c6d-b40ddf1fa01b" providerId="ADAL" clId="{B8EB1C74-8B7D-47A3-9382-59AECC3E3364}" dt="2024-05-29T19:40:18.457" v="618"/>
        <pc:sldMkLst>
          <pc:docMk/>
          <pc:sldMk cId="1326378785" sldId="357"/>
        </pc:sldMkLst>
        <pc:spChg chg="mod">
          <ac:chgData name="Bramka Arga Jafino" userId="3674f530-6703-4053-9c6d-b40ddf1fa01b" providerId="ADAL" clId="{B8EB1C74-8B7D-47A3-9382-59AECC3E3364}" dt="2024-05-29T19:40:18.457" v="618"/>
          <ac:spMkLst>
            <pc:docMk/>
            <pc:sldMk cId="1326378785" sldId="357"/>
            <ac:spMk id="3" creationId="{C71E3A63-327B-47E6-DE62-8CF3245D87F3}"/>
          </ac:spMkLst>
        </pc:spChg>
        <pc:spChg chg="add mod">
          <ac:chgData name="Bramka Arga Jafino" userId="3674f530-6703-4053-9c6d-b40ddf1fa01b" providerId="ADAL" clId="{B8EB1C74-8B7D-47A3-9382-59AECC3E3364}" dt="2024-05-29T19:16:25.329" v="285" actId="14100"/>
          <ac:spMkLst>
            <pc:docMk/>
            <pc:sldMk cId="1326378785" sldId="357"/>
            <ac:spMk id="6" creationId="{235BCAD8-9BE3-4837-1548-AF7C4A7146BC}"/>
          </ac:spMkLst>
        </pc:spChg>
        <pc:picChg chg="del">
          <ac:chgData name="Bramka Arga Jafino" userId="3674f530-6703-4053-9c6d-b40ddf1fa01b" providerId="ADAL" clId="{B8EB1C74-8B7D-47A3-9382-59AECC3E3364}" dt="2024-05-29T19:16:03.159" v="278" actId="478"/>
          <ac:picMkLst>
            <pc:docMk/>
            <pc:sldMk cId="1326378785" sldId="357"/>
            <ac:picMk id="8" creationId="{19D7512D-9152-BADD-DC08-A197341BC739}"/>
          </ac:picMkLst>
        </pc:picChg>
      </pc:sldChg>
      <pc:sldChg chg="addSp delSp modSp add mod">
        <pc:chgData name="Bramka Arga Jafino" userId="3674f530-6703-4053-9c6d-b40ddf1fa01b" providerId="ADAL" clId="{B8EB1C74-8B7D-47A3-9382-59AECC3E3364}" dt="2024-05-29T19:40:29.786" v="622"/>
        <pc:sldMkLst>
          <pc:docMk/>
          <pc:sldMk cId="26333930" sldId="358"/>
        </pc:sldMkLst>
        <pc:spChg chg="del">
          <ac:chgData name="Bramka Arga Jafino" userId="3674f530-6703-4053-9c6d-b40ddf1fa01b" providerId="ADAL" clId="{B8EB1C74-8B7D-47A3-9382-59AECC3E3364}" dt="2024-05-29T19:34:05.537" v="316" actId="478"/>
          <ac:spMkLst>
            <pc:docMk/>
            <pc:sldMk cId="26333930" sldId="358"/>
            <ac:spMk id="3" creationId="{43F6E61C-CCE0-445C-7A42-D52155F1C0C9}"/>
          </ac:spMkLst>
        </pc:spChg>
        <pc:spChg chg="del">
          <ac:chgData name="Bramka Arga Jafino" userId="3674f530-6703-4053-9c6d-b40ddf1fa01b" providerId="ADAL" clId="{B8EB1C74-8B7D-47A3-9382-59AECC3E3364}" dt="2024-05-29T19:34:47.993" v="366" actId="478"/>
          <ac:spMkLst>
            <pc:docMk/>
            <pc:sldMk cId="26333930" sldId="358"/>
            <ac:spMk id="7" creationId="{5E8B985C-E211-5483-01DE-6FD2549699C6}"/>
          </ac:spMkLst>
        </pc:spChg>
        <pc:spChg chg="del">
          <ac:chgData name="Bramka Arga Jafino" userId="3674f530-6703-4053-9c6d-b40ddf1fa01b" providerId="ADAL" clId="{B8EB1C74-8B7D-47A3-9382-59AECC3E3364}" dt="2024-05-29T19:34:03.366" v="315" actId="478"/>
          <ac:spMkLst>
            <pc:docMk/>
            <pc:sldMk cId="26333930" sldId="358"/>
            <ac:spMk id="9" creationId="{6A8454D0-9F98-DEAF-313B-4CF64AADB130}"/>
          </ac:spMkLst>
        </pc:spChg>
        <pc:spChg chg="mod">
          <ac:chgData name="Bramka Arga Jafino" userId="3674f530-6703-4053-9c6d-b40ddf1fa01b" providerId="ADAL" clId="{B8EB1C74-8B7D-47A3-9382-59AECC3E3364}" dt="2024-05-29T19:34:46.445" v="365" actId="5793"/>
          <ac:spMkLst>
            <pc:docMk/>
            <pc:sldMk cId="26333930" sldId="358"/>
            <ac:spMk id="10" creationId="{7B75C2C6-4BB2-9C73-9AA7-13BC41BFD975}"/>
          </ac:spMkLst>
        </pc:spChg>
        <pc:spChg chg="mod">
          <ac:chgData name="Bramka Arga Jafino" userId="3674f530-6703-4053-9c6d-b40ddf1fa01b" providerId="ADAL" clId="{B8EB1C74-8B7D-47A3-9382-59AECC3E3364}" dt="2024-05-29T19:40:29.786" v="622"/>
          <ac:spMkLst>
            <pc:docMk/>
            <pc:sldMk cId="26333930" sldId="358"/>
            <ac:spMk id="13" creationId="{63715F79-E8A0-516F-01F7-09E581A7677C}"/>
          </ac:spMkLst>
        </pc:spChg>
        <pc:picChg chg="add mod modCrop">
          <ac:chgData name="Bramka Arga Jafino" userId="3674f530-6703-4053-9c6d-b40ddf1fa01b" providerId="ADAL" clId="{B8EB1C74-8B7D-47A3-9382-59AECC3E3364}" dt="2024-05-29T19:35:00.173" v="368" actId="732"/>
          <ac:picMkLst>
            <pc:docMk/>
            <pc:sldMk cId="26333930" sldId="358"/>
            <ac:picMk id="6" creationId="{5F4FB665-DD1A-386B-21C9-83908F38F16E}"/>
          </ac:picMkLst>
        </pc:picChg>
        <pc:picChg chg="add del mod">
          <ac:chgData name="Bramka Arga Jafino" userId="3674f530-6703-4053-9c6d-b40ddf1fa01b" providerId="ADAL" clId="{B8EB1C74-8B7D-47A3-9382-59AECC3E3364}" dt="2024-05-29T19:34:27.372" v="325" actId="21"/>
          <ac:picMkLst>
            <pc:docMk/>
            <pc:sldMk cId="26333930" sldId="358"/>
            <ac:picMk id="8" creationId="{8F5085A3-E0FB-6E98-4D38-59F84D3F5CBE}"/>
          </ac:picMkLst>
        </pc:picChg>
      </pc:sldChg>
      <pc:sldChg chg="add del">
        <pc:chgData name="Bramka Arga Jafino" userId="3674f530-6703-4053-9c6d-b40ddf1fa01b" providerId="ADAL" clId="{B8EB1C74-8B7D-47A3-9382-59AECC3E3364}" dt="2024-05-29T19:16:28.611" v="286" actId="47"/>
        <pc:sldMkLst>
          <pc:docMk/>
          <pc:sldMk cId="3928787505" sldId="358"/>
        </pc:sldMkLst>
      </pc:sldChg>
      <pc:sldChg chg="delSp modSp add mod ord">
        <pc:chgData name="Bramka Arga Jafino" userId="3674f530-6703-4053-9c6d-b40ddf1fa01b" providerId="ADAL" clId="{B8EB1C74-8B7D-47A3-9382-59AECC3E3364}" dt="2024-05-29T19:40:14.222" v="617"/>
        <pc:sldMkLst>
          <pc:docMk/>
          <pc:sldMk cId="43155464" sldId="359"/>
        </pc:sldMkLst>
        <pc:spChg chg="mod">
          <ac:chgData name="Bramka Arga Jafino" userId="3674f530-6703-4053-9c6d-b40ddf1fa01b" providerId="ADAL" clId="{B8EB1C74-8B7D-47A3-9382-59AECC3E3364}" dt="2024-05-29T19:40:14.222" v="617"/>
          <ac:spMkLst>
            <pc:docMk/>
            <pc:sldMk cId="43155464" sldId="359"/>
            <ac:spMk id="3" creationId="{C71E3A63-327B-47E6-DE62-8CF3245D87F3}"/>
          </ac:spMkLst>
        </pc:spChg>
        <pc:spChg chg="del">
          <ac:chgData name="Bramka Arga Jafino" userId="3674f530-6703-4053-9c6d-b40ddf1fa01b" providerId="ADAL" clId="{B8EB1C74-8B7D-47A3-9382-59AECC3E3364}" dt="2024-05-29T19:39:31.150" v="596" actId="478"/>
          <ac:spMkLst>
            <pc:docMk/>
            <pc:sldMk cId="43155464" sldId="359"/>
            <ac:spMk id="6" creationId="{235BCAD8-9BE3-4837-1548-AF7C4A7146BC}"/>
          </ac:spMkLst>
        </pc:spChg>
      </pc:sldChg>
      <pc:sldChg chg="modSp add mod">
        <pc:chgData name="Bramka Arga Jafino" userId="3674f530-6703-4053-9c6d-b40ddf1fa01b" providerId="ADAL" clId="{B8EB1C74-8B7D-47A3-9382-59AECC3E3364}" dt="2024-06-12T14:23:52.032" v="640" actId="20577"/>
        <pc:sldMkLst>
          <pc:docMk/>
          <pc:sldMk cId="3684565076" sldId="360"/>
        </pc:sldMkLst>
        <pc:spChg chg="mod">
          <ac:chgData name="Bramka Arga Jafino" userId="3674f530-6703-4053-9c6d-b40ddf1fa01b" providerId="ADAL" clId="{B8EB1C74-8B7D-47A3-9382-59AECC3E3364}" dt="2024-06-12T14:23:52.032" v="640" actId="20577"/>
          <ac:spMkLst>
            <pc:docMk/>
            <pc:sldMk cId="3684565076" sldId="360"/>
            <ac:spMk id="3" creationId="{A8589810-5897-60A7-36DA-E32CE287D04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CE6AD-0641-1749-9C3B-D2291EFCFE1B}" type="datetimeFigureOut">
              <a:rPr lang="en-US" smtClean="0"/>
              <a:t>6/12/2024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E1376-FFA1-1A45-A33A-0D7974DE45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7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Household optimizes between two extremes: very slow (spread reconstruction loss) vs very fast (strong reconstruction burden at the beginning, but less income loss)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005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example, a socio-economic resilience of 0.5 means:</a:t>
            </a:r>
          </a:p>
          <a:p>
            <a:endParaRPr lang="en-US" dirty="0"/>
          </a:p>
          <a:p>
            <a:r>
              <a:rPr lang="en-US" dirty="0"/>
              <a:t>Each $1 in asset losses causes a wellbeing losses equivalent to $2 reduction in consumption</a:t>
            </a:r>
          </a:p>
          <a:p>
            <a:endParaRPr lang="en-US" dirty="0"/>
          </a:p>
          <a:p>
            <a:r>
              <a:rPr lang="en-US" dirty="0"/>
              <a:t>Also give the example of 1$ asset loss and zero wellbeing loss </a:t>
            </a:r>
            <a:r>
              <a:rPr lang="en-US" dirty="0">
                <a:sym typeface="Wingdings" pitchFamily="2" charset="2"/>
              </a:rPr>
              <a:t> infinite resilience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63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923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579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19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02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74E1376-FFA1-1A45-A33A-0D7974DE45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01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82DAE06-86D2-5297-256B-97EEB85D3B9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BD3126F-F262-83BB-8B79-F8EFEDF2F889}"/>
              </a:ext>
            </a:extLst>
          </p:cNvPr>
          <p:cNvSpPr/>
          <p:nvPr userDrawn="1"/>
        </p:nvSpPr>
        <p:spPr>
          <a:xfrm>
            <a:off x="1" y="965199"/>
            <a:ext cx="12192000" cy="540512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074423-1397-DD37-46F8-4D498D760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764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090F66-45E6-F5C7-7DAE-AF94E3F097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764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3D97D-9C1E-6780-0866-21A4F3A3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8764" y="5448934"/>
            <a:ext cx="2743200" cy="365125"/>
          </a:xfrm>
        </p:spPr>
        <p:txBody>
          <a:bodyPr/>
          <a:lstStyle/>
          <a:p>
            <a:fld id="{3CA632B2-0383-3D48-A20A-6F544FD8D4F2}" type="datetime3">
              <a:rPr lang="en-US" smtClean="0"/>
              <a:t>12 June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3A4D8-FC5A-617F-E31B-08E819CF5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59606E-8DE7-9C78-69AB-B6F237410C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77267-3494-0596-5CB1-01B2CE9F3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B004D-8A7E-2384-BFB3-758C57B01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BDEFB-70B1-D54C-A9BD-92BA51442C89}" type="datetime3">
              <a:rPr lang="en-US" smtClean="0"/>
              <a:t>12 June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6DDA1-524B-BEBD-BCC1-47BED30F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1CA0A-631C-36F7-D6DB-35A5C76A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21ACF-8D52-D648-32E7-B580732FD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DA1D32-75E8-D0DB-ED64-ECEE574670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6AE75D-2A73-3A5F-7128-6F9985E77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C1F21B-A92E-C343-BBFF-5025A18D4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5A4E0-CDC9-664F-BCD8-2F063A49DFF1}" type="datetime3">
              <a:rPr lang="en-US" smtClean="0"/>
              <a:t>12 June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0EDE70-32B0-B529-79DD-AC56F1966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FBFE6B-09F7-40C4-7209-C7CF9BC7B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93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A5795-2463-6843-D91F-502B932E3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4F0D27-8EFA-4B25-DFC8-26100F915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C96C3-3D15-D3CB-0EF9-F03DC38D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0DD5-5A6C-DC45-AA01-0D5154839DBC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5B0D4-F1D8-7DBA-DC22-ABFE616B4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8AB32-CFFA-6499-5572-0CEC69CF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29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DDB41-8DD0-9FF2-42BF-971279D6D8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731767-BE35-5D11-EF42-B60BFCDD11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5A18D-9D10-556C-A5CC-AFF34651C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F3EA1-FC4C-814C-8A2E-4BBE4B680921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57AAA-9C15-F952-291B-DB8B4FF6E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A5D1E-DD77-BDBF-302C-CAA75A090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3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9F922-3857-8A04-4B97-DA863671E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80620-1703-9AC9-3488-7AECFECB3C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C5495-D236-E7B9-102E-475EE040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474F4-922B-3246-BBCE-FE54B4256FA9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AA856-2F59-E5A2-2A70-2820267B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21220-300F-279E-6372-F67F78DBA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56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se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9F922-3857-8A04-4B97-DA863671E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b="1" dirty="0"/>
              <a:t>Data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C5495-D236-E7B9-102E-475EE040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52D5B-2B09-1B40-95C7-B0801E903AAA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AA856-2F59-E5A2-2A70-2820267B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21220-300F-279E-6372-F67F78DBA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2FC5F3-0D95-F84C-F77A-07AD9AE692FA}"/>
              </a:ext>
            </a:extLst>
          </p:cNvPr>
          <p:cNvSpPr txBox="1">
            <a:spLocks/>
          </p:cNvSpPr>
          <p:nvPr userDrawn="1"/>
        </p:nvSpPr>
        <p:spPr>
          <a:xfrm>
            <a:off x="6944008" y="414777"/>
            <a:ext cx="11660864" cy="796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7FBE1F2-3A0C-D781-C6C5-3DA0010DA84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24453321"/>
              </p:ext>
            </p:extLst>
          </p:nvPr>
        </p:nvGraphicFramePr>
        <p:xfrm>
          <a:off x="413886" y="1121789"/>
          <a:ext cx="11377062" cy="2908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531">
                  <a:extLst>
                    <a:ext uri="{9D8B030D-6E8A-4147-A177-3AD203B41FA5}">
                      <a16:colId xmlns:a16="http://schemas.microsoft.com/office/drawing/2014/main" val="776777135"/>
                    </a:ext>
                  </a:extLst>
                </a:gridCol>
                <a:gridCol w="5688531">
                  <a:extLst>
                    <a:ext uri="{9D8B030D-6E8A-4147-A177-3AD203B41FA5}">
                      <a16:colId xmlns:a16="http://schemas.microsoft.com/office/drawing/2014/main" val="516413570"/>
                    </a:ext>
                  </a:extLst>
                </a:gridCol>
              </a:tblGrid>
              <a:tr h="564357"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695545"/>
                  </a:ext>
                </a:extLst>
              </a:tr>
              <a:tr h="722587">
                <a:tc>
                  <a:txBody>
                    <a:bodyPr/>
                    <a:lstStyle/>
                    <a:p>
                      <a:r>
                        <a:rPr lang="en-US" b="1" dirty="0"/>
                        <a:t>Update available? </a:t>
                      </a:r>
                      <a:br>
                        <a:rPr lang="en-US" b="1" dirty="0"/>
                      </a:br>
                      <a:r>
                        <a:rPr lang="en-US" b="1" dirty="0"/>
                        <a:t>Alternatives?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Supports five income categories?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609082"/>
                  </a:ext>
                </a:extLst>
              </a:tr>
              <a:tr h="16211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690722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EBB0346-E5EB-D15C-EECB-FEBCD18F7200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298764" y="4209307"/>
            <a:ext cx="11660864" cy="2057350"/>
          </a:xfrm>
        </p:spPr>
        <p:txBody>
          <a:bodyPr>
            <a:normAutofit/>
          </a:bodyPr>
          <a:lstStyle>
            <a:lvl1pPr>
              <a:defRPr sz="1800"/>
            </a:lvl1pPr>
          </a:lstStyle>
          <a:p>
            <a:pPr marL="0" indent="0">
              <a:buNone/>
            </a:pPr>
            <a:r>
              <a:rPr lang="en-US" sz="2000" b="1" dirty="0"/>
              <a:t>Discussion Points:</a:t>
            </a:r>
          </a:p>
          <a:p>
            <a:endParaRPr lang="en-US" sz="20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9DF8700-7432-8ACA-A6D3-A118B4C80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873" y="2462543"/>
            <a:ext cx="5682114" cy="156737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EE9D29C-D09B-1032-5B6F-6E29F6146B0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31993" y="2462543"/>
            <a:ext cx="5682114" cy="156737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050FC671-2D29-EF84-E6EB-8A630BE338CA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1993" y="1143019"/>
            <a:ext cx="5682114" cy="5047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Original dataset: </a:t>
            </a:r>
          </a:p>
        </p:txBody>
      </p:sp>
    </p:spTree>
    <p:extLst>
      <p:ext uri="{BB962C8B-B14F-4D97-AF65-F5344CB8AC3E}">
        <p14:creationId xmlns:p14="http://schemas.microsoft.com/office/powerpoint/2010/main" val="24857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taset_slide_no_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9F922-3857-8A04-4B97-DA863671E2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b="1" dirty="0"/>
              <a:t>Data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C5495-D236-E7B9-102E-475EE0400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A05BF-6A63-F04E-A50C-E1099E5198FC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5AA856-2F59-E5A2-2A70-2820267B6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C21220-300F-279E-6372-F67F78DBA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2FC5F3-0D95-F84C-F77A-07AD9AE692FA}"/>
              </a:ext>
            </a:extLst>
          </p:cNvPr>
          <p:cNvSpPr txBox="1">
            <a:spLocks/>
          </p:cNvSpPr>
          <p:nvPr userDrawn="1"/>
        </p:nvSpPr>
        <p:spPr>
          <a:xfrm>
            <a:off x="6944008" y="414777"/>
            <a:ext cx="11660864" cy="7967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7FBE1F2-3A0C-D781-C6C5-3DA0010DA84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13705022"/>
              </p:ext>
            </p:extLst>
          </p:nvPr>
        </p:nvGraphicFramePr>
        <p:xfrm>
          <a:off x="413886" y="1121788"/>
          <a:ext cx="11377062" cy="4956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531">
                  <a:extLst>
                    <a:ext uri="{9D8B030D-6E8A-4147-A177-3AD203B41FA5}">
                      <a16:colId xmlns:a16="http://schemas.microsoft.com/office/drawing/2014/main" val="776777135"/>
                    </a:ext>
                  </a:extLst>
                </a:gridCol>
                <a:gridCol w="5688531">
                  <a:extLst>
                    <a:ext uri="{9D8B030D-6E8A-4147-A177-3AD203B41FA5}">
                      <a16:colId xmlns:a16="http://schemas.microsoft.com/office/drawing/2014/main" val="516413570"/>
                    </a:ext>
                  </a:extLst>
                </a:gridCol>
              </a:tblGrid>
              <a:tr h="562157"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6695545"/>
                  </a:ext>
                </a:extLst>
              </a:tr>
              <a:tr h="724277">
                <a:tc>
                  <a:txBody>
                    <a:bodyPr/>
                    <a:lstStyle/>
                    <a:p>
                      <a:r>
                        <a:rPr lang="en-US" b="1" dirty="0"/>
                        <a:t>Update available? </a:t>
                      </a:r>
                      <a:br>
                        <a:rPr lang="en-US" b="1" dirty="0"/>
                      </a:br>
                      <a:r>
                        <a:rPr lang="en-US" b="1" dirty="0"/>
                        <a:t>Alternatives?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Supports five income categories?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609082"/>
                  </a:ext>
                </a:extLst>
              </a:tr>
              <a:tr h="36697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690722"/>
                  </a:ext>
                </a:extLst>
              </a:tr>
            </a:tbl>
          </a:graphicData>
        </a:graphic>
      </p:graphicFrame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EE9D29C-D09B-1032-5B6F-6E29F6146B0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31993" y="2462542"/>
            <a:ext cx="5682114" cy="363949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050FC671-2D29-EF84-E6EB-8A630BE338CA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1993" y="1143019"/>
            <a:ext cx="5682114" cy="504712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Original dataset: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C9DF8700-7432-8ACA-A6D3-A118B4C80C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873" y="2462542"/>
            <a:ext cx="5682114" cy="363949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545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C5BAC-D12D-600A-ED62-FCB291F4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211F9-E1B1-DCAB-BF30-D3CADC1B5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17807-C39D-E47D-8DDD-29DB7433A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02B3D-1D84-BD45-BD85-66BC26CB2422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6D45F4-2CB1-6BF6-199E-E5C4C0119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E4B9A-F0D7-3BE4-BC45-A0F67CE63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09A04-A607-97A3-8314-17C7B433B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BDA5E-4AF9-4BCA-FD8A-0857B74FF9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98764" y="1493822"/>
            <a:ext cx="5615412" cy="4683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7F3386-4846-A6F5-2531-007C228574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4216" y="1493822"/>
            <a:ext cx="5615412" cy="4683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C38B7-43A8-FA17-75BD-2C6B19C8B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861AB-A001-6341-978C-C043299B5EE7}" type="datetime3">
              <a:rPr lang="en-US" smtClean="0"/>
              <a:t>12 June 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B9CBA-9DAA-1003-C206-90E48662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56F78B-5597-AF0B-8B1A-C4DC069A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1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D6661-E8D7-20BE-AA27-E7FE6E101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3CA22A-31AC-BD62-ED1B-814C417F5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E26475-4851-C235-2624-C96202F6B4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EE6F8E-0A10-E4C7-DC44-B99021312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660FE0-E682-C1C7-36D2-B976C8F46F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EA3615-065D-A5C9-B013-E6B3BAF14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1B568-1E13-954E-A4B4-1E097CBFCDC4}" type="datetime3">
              <a:rPr lang="en-US" smtClean="0"/>
              <a:t>12 June 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0817AD-3F07-EBEC-0DFA-8FD1E34BE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50A837-BB63-7217-D933-37302262B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36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91411-DCD6-4245-A7FC-4B624CD7B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04899A-AE9D-0574-68D5-B290B3BEC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805BA-E08E-9D4D-940D-CA12844E6BE7}" type="datetime3">
              <a:rPr lang="en-US" smtClean="0"/>
              <a:t>12 June 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57F048-6AD0-A814-EF75-1422A9B98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F5D707-C362-AD12-7A32-31B1F881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75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67E2A4-D42A-A67F-8D2C-C13767FBC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BFC52-F096-5246-853A-7427C26DFC47}" type="datetime3">
              <a:rPr lang="en-US" smtClean="0"/>
              <a:t>12 June 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390AEB-E72A-994F-DAAC-D7FD6FE8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E73EB9-66B2-2AA5-60DC-9CF3CCF92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28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234AB6-C2C1-1C5B-85A5-3EC1CF2F87EB}"/>
              </a:ext>
            </a:extLst>
          </p:cNvPr>
          <p:cNvSpPr/>
          <p:nvPr userDrawn="1"/>
        </p:nvSpPr>
        <p:spPr>
          <a:xfrm>
            <a:off x="0" y="6370320"/>
            <a:ext cx="12192000" cy="4876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AE7E08-4A76-A328-7CBB-61B86179A39B}"/>
              </a:ext>
            </a:extLst>
          </p:cNvPr>
          <p:cNvSpPr/>
          <p:nvPr userDrawn="1"/>
        </p:nvSpPr>
        <p:spPr>
          <a:xfrm>
            <a:off x="0" y="0"/>
            <a:ext cx="12192000" cy="9652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7B196C-816E-16E5-E354-039933FAA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764" y="259776"/>
            <a:ext cx="11660864" cy="445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770FE-BB7C-293C-DF3A-A33D18540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8764" y="1493822"/>
            <a:ext cx="11660864" cy="468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5B38-C8C3-368D-BC74-404C968A8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8764" y="64274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bg1"/>
                </a:solidFill>
              </a:defRPr>
            </a:lvl1pPr>
          </a:lstStyle>
          <a:p>
            <a:fld id="{E752CA30-FB7E-E14D-9C4D-30281B10F772}" type="datetime3">
              <a:rPr lang="en-US" smtClean="0"/>
              <a:t>12 June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DD80B-6B7C-07D9-C958-64A9FD5C0C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13567" y="6427470"/>
            <a:ext cx="56493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197C6-2437-74FE-BC6C-55E8E7E33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50036" y="64274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95B67474-429E-6347-8A19-6C68BE1A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5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0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EA7057-3D7C-4FDF-96F7-1E4AB916A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0F66A5-B7EC-77A4-4661-D911D5BD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0056" y="754063"/>
            <a:ext cx="6076413" cy="2387600"/>
          </a:xfrm>
        </p:spPr>
        <p:txBody>
          <a:bodyPr lIns="0">
            <a:noAutofit/>
          </a:bodyPr>
          <a:lstStyle/>
          <a:p>
            <a:pPr algn="l"/>
            <a:r>
              <a:rPr lang="en-IE" sz="4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Unbreakable: Socioeconomic resilience to natural disasters</a:t>
            </a:r>
            <a:endParaRPr lang="en-IE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BDDD69-7B4D-3723-22D9-95CEE96778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2757" y="3311857"/>
            <a:ext cx="4318000" cy="1655762"/>
          </a:xfrm>
        </p:spPr>
        <p:txBody>
          <a:bodyPr wrap="none" lIns="0">
            <a:noAutofit/>
          </a:bodyPr>
          <a:lstStyle/>
          <a:p>
            <a:pPr algn="l"/>
            <a:r>
              <a:rPr lang="en-IE" sz="1800" dirty="0">
                <a:solidFill>
                  <a:srgbClr val="BB002D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Authors:</a:t>
            </a:r>
          </a:p>
          <a:p>
            <a:pPr algn="l"/>
            <a:r>
              <a:rPr lang="en-IE" sz="1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Robin Middelanis</a:t>
            </a:r>
          </a:p>
          <a:p>
            <a:pPr algn="l"/>
            <a:r>
              <a:rPr lang="en-IE" sz="1800" b="1" u="sng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Bramka Arga Jafino</a:t>
            </a:r>
          </a:p>
          <a:p>
            <a:pPr algn="l"/>
            <a:r>
              <a:rPr lang="en-IE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Ruth Hill</a:t>
            </a:r>
          </a:p>
          <a:p>
            <a:pPr algn="l"/>
            <a:r>
              <a:rPr lang="en-IE" sz="1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Stephane Hallegatte</a:t>
            </a:r>
          </a:p>
          <a:p>
            <a:pPr algn="l"/>
            <a:endParaRPr lang="en-IE" sz="14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endParaRPr lang="en-I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l"/>
            <a:endParaRPr lang="en-IE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A993E9F-BCEB-41E1-F6BA-E426473EB18B}"/>
              </a:ext>
            </a:extLst>
          </p:cNvPr>
          <p:cNvCxnSpPr>
            <a:cxnSpLocks/>
          </p:cNvCxnSpPr>
          <p:nvPr/>
        </p:nvCxnSpPr>
        <p:spPr>
          <a:xfrm>
            <a:off x="5949530" y="5187950"/>
            <a:ext cx="6242469" cy="0"/>
          </a:xfrm>
          <a:prstGeom prst="line">
            <a:avLst/>
          </a:prstGeom>
          <a:ln>
            <a:solidFill>
              <a:srgbClr val="BB002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Subtitle 2">
            <a:extLst>
              <a:ext uri="{FF2B5EF4-FFF2-40B4-BE49-F238E27FC236}">
                <a16:creationId xmlns:a16="http://schemas.microsoft.com/office/drawing/2014/main" id="{C2D8B12E-9175-E15C-C9A1-F3E57A1E796D}"/>
              </a:ext>
            </a:extLst>
          </p:cNvPr>
          <p:cNvSpPr txBox="1">
            <a:spLocks/>
          </p:cNvSpPr>
          <p:nvPr/>
        </p:nvSpPr>
        <p:spPr>
          <a:xfrm>
            <a:off x="5949530" y="5202238"/>
            <a:ext cx="4731170" cy="737973"/>
          </a:xfrm>
          <a:prstGeom prst="rect">
            <a:avLst/>
          </a:prstGeom>
        </p:spPr>
        <p:txBody>
          <a:bodyPr vert="horz" wrap="none" lIns="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sz="1400" dirty="0"/>
              <a:t>Logos: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229CAF-A6B9-24FF-2A45-C1912977A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871" y="5395582"/>
            <a:ext cx="2583574" cy="5344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1C8B12-7EDC-2D3A-18C2-3871E937A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530" y="5452234"/>
            <a:ext cx="2107576" cy="47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686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4865976-72C9-5747-B1A3-D1B2A5928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24" y="1249484"/>
            <a:ext cx="11103646" cy="4925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442CB7-62B0-1214-98F8-74E7E1D5D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– Socioeconomic resilience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9A33A-D25C-7840-3D3B-CB659AB3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E3A63-327B-47E6-DE62-8CF3245D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D87C9-5E3B-DAD0-917D-34811B53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834E5D-4E9F-613A-06C8-24424E1ADB22}"/>
              </a:ext>
            </a:extLst>
          </p:cNvPr>
          <p:cNvSpPr txBox="1"/>
          <p:nvPr/>
        </p:nvSpPr>
        <p:spPr>
          <a:xfrm>
            <a:off x="5754431" y="-653617"/>
            <a:ext cx="912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Idea: Weight with population to compute share of people living under different resilience levels</a:t>
            </a:r>
          </a:p>
        </p:txBody>
      </p:sp>
    </p:spTree>
    <p:extLst>
      <p:ext uri="{BB962C8B-B14F-4D97-AF65-F5344CB8AC3E}">
        <p14:creationId xmlns:p14="http://schemas.microsoft.com/office/powerpoint/2010/main" val="43155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4865976-72C9-5747-B1A3-D1B2A5928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24" y="1249484"/>
            <a:ext cx="11103646" cy="4925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442CB7-62B0-1214-98F8-74E7E1D5D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– Socioeconomic resilience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9A33A-D25C-7840-3D3B-CB659AB3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E3A63-327B-47E6-DE62-8CF3245D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D87C9-5E3B-DAD0-917D-34811B53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834E5D-4E9F-613A-06C8-24424E1ADB22}"/>
              </a:ext>
            </a:extLst>
          </p:cNvPr>
          <p:cNvSpPr txBox="1"/>
          <p:nvPr/>
        </p:nvSpPr>
        <p:spPr>
          <a:xfrm>
            <a:off x="5754431" y="-653617"/>
            <a:ext cx="912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Idea: Weight with population to compute share of people living under different resilience levels</a:t>
            </a: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235BCAD8-9BE3-4837-1548-AF7C4A7146BC}"/>
              </a:ext>
            </a:extLst>
          </p:cNvPr>
          <p:cNvSpPr/>
          <p:nvPr/>
        </p:nvSpPr>
        <p:spPr>
          <a:xfrm>
            <a:off x="1639542" y="1461618"/>
            <a:ext cx="281725" cy="4035056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378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B41B5-2778-8440-1046-D7AE37D47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drivers of socio-economic resilience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66CDD7-81F8-7E3B-B5D4-6CB7F38B9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0E8F14-EB65-D9EF-E578-1CACC2DD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8E1B1-72B3-0E9A-A9A4-7CDA994EA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267B0-25BA-300A-F279-AD36D8ABEC34}"/>
              </a:ext>
            </a:extLst>
          </p:cNvPr>
          <p:cNvSpPr txBox="1"/>
          <p:nvPr/>
        </p:nvSpPr>
        <p:spPr>
          <a:xfrm>
            <a:off x="6285227" y="1613342"/>
            <a:ext cx="33753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Early warning systems and disaster preparedness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6AFBF2-9A28-BB04-CB75-4D4088BD3BF1}"/>
              </a:ext>
            </a:extLst>
          </p:cNvPr>
          <p:cNvSpPr txBox="1"/>
          <p:nvPr/>
        </p:nvSpPr>
        <p:spPr>
          <a:xfrm>
            <a:off x="38120" y="1790359"/>
            <a:ext cx="23561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Safety net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E1BF67-E8A7-8D4B-17A7-2C12614A1779}"/>
              </a:ext>
            </a:extLst>
          </p:cNvPr>
          <p:cNvSpPr txBox="1"/>
          <p:nvPr/>
        </p:nvSpPr>
        <p:spPr>
          <a:xfrm>
            <a:off x="2302662" y="1633086"/>
            <a:ext cx="40484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Savings, household liquidity, financial inclusion</a:t>
            </a:r>
          </a:p>
        </p:txBody>
      </p:sp>
      <p:pic>
        <p:nvPicPr>
          <p:cNvPr id="14" name="Graphic 13" descr="Warning outline">
            <a:extLst>
              <a:ext uri="{FF2B5EF4-FFF2-40B4-BE49-F238E27FC236}">
                <a16:creationId xmlns:a16="http://schemas.microsoft.com/office/drawing/2014/main" id="{7437BDC3-9CA6-AE21-0B0D-517AB0192F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98836" y="2309034"/>
            <a:ext cx="1148169" cy="1148169"/>
          </a:xfrm>
          <a:prstGeom prst="rect">
            <a:avLst/>
          </a:prstGeom>
        </p:spPr>
      </p:pic>
      <p:pic>
        <p:nvPicPr>
          <p:cNvPr id="15" name="Graphic 14" descr="Health And Safety outline">
            <a:extLst>
              <a:ext uri="{FF2B5EF4-FFF2-40B4-BE49-F238E27FC236}">
                <a16:creationId xmlns:a16="http://schemas.microsoft.com/office/drawing/2014/main" id="{CC93C309-2CA5-9908-54B5-5AFE9714D0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42115" y="2232230"/>
            <a:ext cx="1148169" cy="1148169"/>
          </a:xfrm>
          <a:prstGeom prst="rect">
            <a:avLst/>
          </a:prstGeom>
        </p:spPr>
      </p:pic>
      <p:pic>
        <p:nvPicPr>
          <p:cNvPr id="16" name="Graphic 15" descr="Piggy Bank outline">
            <a:extLst>
              <a:ext uri="{FF2B5EF4-FFF2-40B4-BE49-F238E27FC236}">
                <a16:creationId xmlns:a16="http://schemas.microsoft.com/office/drawing/2014/main" id="{95EFD3A4-E0CE-8855-15C3-BD9AC65A5C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752826" y="2232230"/>
            <a:ext cx="1148169" cy="114816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5324396-AB44-15B0-11AA-AA7DF8031B15}"/>
              </a:ext>
            </a:extLst>
          </p:cNvPr>
          <p:cNvSpPr txBox="1"/>
          <p:nvPr/>
        </p:nvSpPr>
        <p:spPr>
          <a:xfrm>
            <a:off x="10309353" y="1782618"/>
            <a:ext cx="1362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Inequality</a:t>
            </a:r>
          </a:p>
        </p:txBody>
      </p:sp>
      <p:pic>
        <p:nvPicPr>
          <p:cNvPr id="28" name="Graphic 27" descr="Scales of justice with solid fill">
            <a:extLst>
              <a:ext uri="{FF2B5EF4-FFF2-40B4-BE49-F238E27FC236}">
                <a16:creationId xmlns:a16="http://schemas.microsoft.com/office/drawing/2014/main" id="{905722EB-1ECB-4017-E382-9E8E2CCC27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416706" y="2264755"/>
            <a:ext cx="1148169" cy="11481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ABAC893-6F9E-6A50-72EA-B195BF251BB3}"/>
              </a:ext>
            </a:extLst>
          </p:cNvPr>
          <p:cNvSpPr txBox="1"/>
          <p:nvPr/>
        </p:nvSpPr>
        <p:spPr>
          <a:xfrm>
            <a:off x="1493452" y="4148172"/>
            <a:ext cx="35051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Asset vulnerability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E938FD-EAED-A292-9B92-C82B4371CB63}"/>
              </a:ext>
            </a:extLst>
          </p:cNvPr>
          <p:cNvSpPr txBox="1"/>
          <p:nvPr/>
        </p:nvSpPr>
        <p:spPr>
          <a:xfrm>
            <a:off x="5035021" y="4148172"/>
            <a:ext cx="27697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Income diversification</a:t>
            </a:r>
          </a:p>
        </p:txBody>
      </p:sp>
      <p:pic>
        <p:nvPicPr>
          <p:cNvPr id="12" name="Graphic 11" descr="City outline">
            <a:extLst>
              <a:ext uri="{FF2B5EF4-FFF2-40B4-BE49-F238E27FC236}">
                <a16:creationId xmlns:a16="http://schemas.microsoft.com/office/drawing/2014/main" id="{FAE7EAB5-A1D6-DDB6-88FC-916F56D15A0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671947" y="4579059"/>
            <a:ext cx="1148169" cy="1148169"/>
          </a:xfrm>
          <a:prstGeom prst="rect">
            <a:avLst/>
          </a:prstGeom>
        </p:spPr>
      </p:pic>
      <p:pic>
        <p:nvPicPr>
          <p:cNvPr id="13" name="Graphic 12" descr="Coins outline">
            <a:extLst>
              <a:ext uri="{FF2B5EF4-FFF2-40B4-BE49-F238E27FC236}">
                <a16:creationId xmlns:a16="http://schemas.microsoft.com/office/drawing/2014/main" id="{86754613-459A-71C6-24CF-3ED36C8C96A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50123" y="4579059"/>
            <a:ext cx="1148169" cy="1148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1D66FBE-BF48-935F-6EBE-E2241465630B}"/>
              </a:ext>
            </a:extLst>
          </p:cNvPr>
          <p:cNvSpPr txBox="1"/>
          <p:nvPr/>
        </p:nvSpPr>
        <p:spPr>
          <a:xfrm>
            <a:off x="8506217" y="4148172"/>
            <a:ext cx="21923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/>
              <a:t>Self-employment</a:t>
            </a:r>
          </a:p>
        </p:txBody>
      </p:sp>
      <p:pic>
        <p:nvPicPr>
          <p:cNvPr id="30" name="Graphic 29" descr="Briefcase with solid fill">
            <a:extLst>
              <a:ext uri="{FF2B5EF4-FFF2-40B4-BE49-F238E27FC236}">
                <a16:creationId xmlns:a16="http://schemas.microsoft.com/office/drawing/2014/main" id="{EE82B00B-D9D0-5ED4-B1B7-F1C7336256D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028299" y="4579059"/>
            <a:ext cx="1148169" cy="114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296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0CC82-901D-7B27-690C-B26FB3D36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Avoided losses due to improved early warning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3C875-2F35-3625-589B-63162AF8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8454D0-9F98-DEAF-313B-4CF64AADB130}"/>
              </a:ext>
            </a:extLst>
          </p:cNvPr>
          <p:cNvSpPr txBox="1"/>
          <p:nvPr/>
        </p:nvSpPr>
        <p:spPr>
          <a:xfrm>
            <a:off x="6830670" y="3208143"/>
            <a:ext cx="39698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Since 1987*:</a:t>
            </a:r>
          </a:p>
          <a:p>
            <a:r>
              <a:rPr lang="en-US" dirty="0">
                <a:sym typeface="Wingdings" pitchFamily="2" charset="2"/>
              </a:rPr>
              <a:t> $ 360 - 500 bn avoided asset losses</a:t>
            </a:r>
          </a:p>
          <a:p>
            <a:r>
              <a:rPr lang="en-US" dirty="0">
                <a:sym typeface="Wingdings" pitchFamily="2" charset="2"/>
              </a:rPr>
              <a:t> $ 600 - 825 bn avoided welfare losses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75C2C6-4BB2-9C73-9AA7-13BC41BFD975}"/>
              </a:ext>
            </a:extLst>
          </p:cNvPr>
          <p:cNvSpPr txBox="1">
            <a:spLocks/>
          </p:cNvSpPr>
          <p:nvPr/>
        </p:nvSpPr>
        <p:spPr>
          <a:xfrm>
            <a:off x="298764" y="1224875"/>
            <a:ext cx="11660864" cy="468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Based on case studies: EW can reduce vulnerability by up to 20% in Unbreakable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3715F79-E8A0-516F-01F7-09E581A7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1E6C627-8E93-1CD0-B670-76BBB3EF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F6E61C-CCE0-445C-7A42-D52155F1C0C9}"/>
              </a:ext>
            </a:extLst>
          </p:cNvPr>
          <p:cNvSpPr txBox="1"/>
          <p:nvPr/>
        </p:nvSpPr>
        <p:spPr>
          <a:xfrm>
            <a:off x="8168399" y="5474818"/>
            <a:ext cx="3754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113" indent="-11113">
              <a:tabLst>
                <a:tab pos="112713" algn="l"/>
              </a:tabLst>
            </a:pPr>
            <a:r>
              <a:rPr lang="en-US" sz="1400" dirty="0"/>
              <a:t>*	accounting for improved forecast accuracy </a:t>
            </a:r>
            <a:br>
              <a:rPr lang="en-US" sz="1400" dirty="0"/>
            </a:br>
            <a:r>
              <a:rPr lang="en-US" sz="1400" dirty="0"/>
              <a:t>	with constant access to information over time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D834E69-598D-CC19-CEF0-7E0C9A648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415" y="1832574"/>
            <a:ext cx="6118555" cy="381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70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0CC82-901D-7B27-690C-B26FB3D36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Avoided losses due to improved early warning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3C875-2F35-3625-589B-63162AF88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B75C2C6-4BB2-9C73-9AA7-13BC41BFD975}"/>
              </a:ext>
            </a:extLst>
          </p:cNvPr>
          <p:cNvSpPr txBox="1">
            <a:spLocks/>
          </p:cNvSpPr>
          <p:nvPr/>
        </p:nvSpPr>
        <p:spPr>
          <a:xfrm>
            <a:off x="298764" y="1224875"/>
            <a:ext cx="11660864" cy="4683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 early warning was perfect…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3715F79-E8A0-516F-01F7-09E581A7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1E6C627-8E93-1CD0-B670-76BBB3EF4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14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4AF82B-F2A8-48CB-4903-B25774057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15" y="1832574"/>
            <a:ext cx="6118555" cy="38172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4FB665-DD1A-386B-21C9-83908F38F1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46" b="4870"/>
          <a:stretch/>
        </p:blipFill>
        <p:spPr>
          <a:xfrm>
            <a:off x="533015" y="1832574"/>
            <a:ext cx="8125152" cy="395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3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89C70-E719-F86F-4345-233DFBC74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impact of post-disaster support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025EB-0820-8F7B-5B17-C1054723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89ECBD09-1DB6-97A0-D332-33013EAA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A4F2AD8C-8C9B-1A56-0116-C68F068DC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15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C5F42CC-71E5-849A-B864-45BF7476D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64" y="1275674"/>
            <a:ext cx="11660864" cy="4683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sym typeface="Wingdings" pitchFamily="2" charset="2"/>
              </a:rPr>
              <a:t> A one-time payment issued to all affected households, equal to 80% of the asset losses of the poor</a:t>
            </a:r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163FF0-D25F-FC82-5F69-85A8C11BD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125" y="1756364"/>
            <a:ext cx="9849749" cy="440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299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2FB89-E3BE-5E05-1F80-1476BCD88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623E5-029A-E2C6-5171-CC9D281EA0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Asset losses as a risk metric do not reflect</a:t>
            </a:r>
          </a:p>
          <a:p>
            <a:pPr lvl="1"/>
            <a:r>
              <a:rPr lang="en-US" sz="2200" dirty="0"/>
              <a:t>distributional effects</a:t>
            </a:r>
          </a:p>
          <a:p>
            <a:pPr lvl="1"/>
            <a:r>
              <a:rPr lang="en-US" sz="2200" dirty="0"/>
              <a:t>the welfare implications of recovery over time</a:t>
            </a:r>
          </a:p>
          <a:p>
            <a:pPr marL="457200" lvl="1" indent="0">
              <a:buNone/>
            </a:pPr>
            <a:endParaRPr lang="en-US" sz="1000" dirty="0"/>
          </a:p>
          <a:p>
            <a:pPr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 Socioeconomic resilience as the ratio of asset losses to welfare losses</a:t>
            </a:r>
          </a:p>
          <a:p>
            <a:pPr>
              <a:buFont typeface="Wingdings" pitchFamily="2" charset="2"/>
              <a:buChar char="à"/>
            </a:pPr>
            <a:endParaRPr lang="en-US" dirty="0">
              <a:sym typeface="Wingdings" pitchFamily="2" charset="2"/>
            </a:endParaRPr>
          </a:p>
          <a:p>
            <a:r>
              <a:rPr lang="en-US" dirty="0"/>
              <a:t>Overall economic development drives resilience, but it is not all…</a:t>
            </a:r>
          </a:p>
          <a:p>
            <a:endParaRPr lang="en-US" dirty="0"/>
          </a:p>
          <a:p>
            <a:r>
              <a:rPr lang="en-US" dirty="0"/>
              <a:t>Beyond the global study: country-level application</a:t>
            </a:r>
          </a:p>
          <a:p>
            <a:endParaRPr lang="en-US" sz="2200" dirty="0"/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7B57D-F8BB-E093-6515-CC7189F3F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DFCB1-6FA4-01D1-3042-EEA5413C0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A4DB22-BB86-5249-538B-12DC42DA9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723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EA7057-3D7C-4FDF-96F7-1E4AB916A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12191996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0F66A5-B7EC-77A4-4661-D911D5BD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815" y="2377438"/>
            <a:ext cx="4318000" cy="1150303"/>
          </a:xfrm>
        </p:spPr>
        <p:txBody>
          <a:bodyPr lIns="0">
            <a:noAutofit/>
          </a:bodyPr>
          <a:lstStyle/>
          <a:p>
            <a:pPr algn="l"/>
            <a:r>
              <a:rPr lang="en-IE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 you !</a:t>
            </a:r>
            <a:br>
              <a:rPr lang="en-IE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IE" sz="2400" b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bjafino@worldbank.org</a:t>
            </a:r>
            <a:endParaRPr lang="en-IE" sz="4000" b="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9BB40DA-7034-898B-A70C-FBE51E89389D}"/>
              </a:ext>
            </a:extLst>
          </p:cNvPr>
          <p:cNvCxnSpPr>
            <a:cxnSpLocks/>
          </p:cNvCxnSpPr>
          <p:nvPr/>
        </p:nvCxnSpPr>
        <p:spPr>
          <a:xfrm>
            <a:off x="6834292" y="5187950"/>
            <a:ext cx="5357707" cy="0"/>
          </a:xfrm>
          <a:prstGeom prst="line">
            <a:avLst/>
          </a:prstGeom>
          <a:ln>
            <a:solidFill>
              <a:srgbClr val="BB002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Subtitle 2">
            <a:extLst>
              <a:ext uri="{FF2B5EF4-FFF2-40B4-BE49-F238E27FC236}">
                <a16:creationId xmlns:a16="http://schemas.microsoft.com/office/drawing/2014/main" id="{CB3C7035-D8F9-7441-9C30-EEFA6D43BD46}"/>
              </a:ext>
            </a:extLst>
          </p:cNvPr>
          <p:cNvSpPr txBox="1">
            <a:spLocks/>
          </p:cNvSpPr>
          <p:nvPr/>
        </p:nvSpPr>
        <p:spPr>
          <a:xfrm>
            <a:off x="6834292" y="5202238"/>
            <a:ext cx="3846407" cy="737973"/>
          </a:xfrm>
          <a:prstGeom prst="rect">
            <a:avLst/>
          </a:prstGeom>
        </p:spPr>
        <p:txBody>
          <a:bodyPr vert="horz" wrap="none" lIns="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IE" sz="1400" dirty="0">
                <a:solidFill>
                  <a:schemeClr val="bg1"/>
                </a:solidFill>
              </a:rPr>
              <a:t>Logos: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A2F2BE-011A-139A-4139-C7443676D2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838" y="5493687"/>
            <a:ext cx="1877187" cy="3883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440C4-E948-8FE5-E53A-4863A1DF0C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821" y="5540185"/>
            <a:ext cx="1609918" cy="36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201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85271-369E-E93A-5EC6-0BD549D86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From asset losses to wellbeing losses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E9C42-DDD7-947C-E997-E4C62D79B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43A067-9974-CACB-57A4-6A12EA759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E37661-18B3-CAA8-4FB9-3D9489E3F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EA0587-17D7-0453-B783-38ED10CE8504}"/>
              </a:ext>
            </a:extLst>
          </p:cNvPr>
          <p:cNvSpPr/>
          <p:nvPr/>
        </p:nvSpPr>
        <p:spPr>
          <a:xfrm>
            <a:off x="1167799" y="1580960"/>
            <a:ext cx="3005271" cy="4210240"/>
          </a:xfrm>
          <a:prstGeom prst="rect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0C152C-1EAC-1961-7F24-8BE689E443AD}"/>
              </a:ext>
            </a:extLst>
          </p:cNvPr>
          <p:cNvSpPr txBox="1"/>
          <p:nvPr/>
        </p:nvSpPr>
        <p:spPr>
          <a:xfrm>
            <a:off x="1167798" y="1580961"/>
            <a:ext cx="3005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Hazards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E57691-F8A2-F931-37FE-A47D94017949}"/>
              </a:ext>
            </a:extLst>
          </p:cNvPr>
          <p:cNvSpPr txBox="1"/>
          <p:nvPr/>
        </p:nvSpPr>
        <p:spPr>
          <a:xfrm>
            <a:off x="1167800" y="2014415"/>
            <a:ext cx="300527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Loss projections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(CDRI 2023)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Hazard protection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(FLOPROS 2016, 2020)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Exposure bias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(Doan et al. 2023)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Disaster preparedness and early warning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(WRP 2021, HFA 2015)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B2A1BE5-786E-C028-D769-B993ECAD18CB}"/>
              </a:ext>
            </a:extLst>
          </p:cNvPr>
          <p:cNvSpPr/>
          <p:nvPr/>
        </p:nvSpPr>
        <p:spPr>
          <a:xfrm>
            <a:off x="8121665" y="1580960"/>
            <a:ext cx="3005271" cy="4210240"/>
          </a:xfrm>
          <a:prstGeom prst="rect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6BF7D2-CA28-93B7-1DB8-0E168DEC8D1E}"/>
              </a:ext>
            </a:extLst>
          </p:cNvPr>
          <p:cNvSpPr txBox="1"/>
          <p:nvPr/>
        </p:nvSpPr>
        <p:spPr>
          <a:xfrm>
            <a:off x="8121665" y="1580961"/>
            <a:ext cx="3005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Macro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104CA-D66C-A3B4-0CD9-9F7BE906B8AD}"/>
              </a:ext>
            </a:extLst>
          </p:cNvPr>
          <p:cNvSpPr txBox="1"/>
          <p:nvPr/>
        </p:nvSpPr>
        <p:spPr>
          <a:xfrm>
            <a:off x="8121665" y="2014415"/>
            <a:ext cx="3005270" cy="3070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GDP pc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Population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Capital data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(PWT v10.01 2023, IMF 2022)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Credit ratings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</a:rPr>
              <a:t>Tradingeconomics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, Cat DDO)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Country-level asset vulnerability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(Global Exposure Model, 2023)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300"/>
              </a:spcAft>
            </a:pPr>
            <a:endParaRPr lang="en-US" sz="1600" dirty="0"/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64F687-7C4C-FDB1-19C1-707BAF37D741}"/>
              </a:ext>
            </a:extLst>
          </p:cNvPr>
          <p:cNvSpPr/>
          <p:nvPr/>
        </p:nvSpPr>
        <p:spPr>
          <a:xfrm>
            <a:off x="4644729" y="1580960"/>
            <a:ext cx="3005271" cy="4210240"/>
          </a:xfrm>
          <a:prstGeom prst="rect">
            <a:avLst/>
          </a:prstGeom>
          <a:solidFill>
            <a:schemeClr val="accent6">
              <a:lumMod val="60000"/>
              <a:lumOff val="40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A1D98-3762-87A3-0CA3-F74084F148B7}"/>
              </a:ext>
            </a:extLst>
          </p:cNvPr>
          <p:cNvSpPr txBox="1"/>
          <p:nvPr/>
        </p:nvSpPr>
        <p:spPr>
          <a:xfrm>
            <a:off x="4644727" y="1580961"/>
            <a:ext cx="300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Households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F366CA-BDE1-FFA2-ACC5-5A6535D4A742}"/>
              </a:ext>
            </a:extLst>
          </p:cNvPr>
          <p:cNvSpPr txBox="1"/>
          <p:nvPr/>
        </p:nvSpPr>
        <p:spPr>
          <a:xfrm>
            <a:off x="4644730" y="2014415"/>
            <a:ext cx="3005266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Income per quintile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(World Bank PIP 2024)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Household-level asset vulnerability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(World Bank GMD 2023)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Remittances, transfers, and social protection 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(ASPIRE 2024)</a:t>
            </a:r>
          </a:p>
          <a:p>
            <a:pPr marL="180975" indent="-180975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Financial inclusion, </a:t>
            </a:r>
            <a:br>
              <a:rPr lang="en-US" sz="1600" dirty="0"/>
            </a:br>
            <a:r>
              <a:rPr lang="en-US" sz="1600" dirty="0"/>
              <a:t>liquid savings</a:t>
            </a:r>
            <a:br>
              <a:rPr lang="en-US" sz="1600" dirty="0"/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(FINDEX 2021)</a:t>
            </a:r>
          </a:p>
          <a:p>
            <a:pPr>
              <a:spcAft>
                <a:spcPts val="300"/>
              </a:spcAft>
            </a:pPr>
            <a:endParaRPr lang="en-US" sz="1600" dirty="0"/>
          </a:p>
        </p:txBody>
      </p:sp>
      <p:pic>
        <p:nvPicPr>
          <p:cNvPr id="25" name="Graphic 24" descr="Cloud with solid fill">
            <a:extLst>
              <a:ext uri="{FF2B5EF4-FFF2-40B4-BE49-F238E27FC236}">
                <a16:creationId xmlns:a16="http://schemas.microsoft.com/office/drawing/2014/main" id="{92775E58-8339-E332-6AE1-AD35F7EF37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3234" y="4769405"/>
            <a:ext cx="914400" cy="914400"/>
          </a:xfrm>
          <a:prstGeom prst="rect">
            <a:avLst/>
          </a:prstGeom>
        </p:spPr>
      </p:pic>
      <p:pic>
        <p:nvPicPr>
          <p:cNvPr id="31" name="Graphic 30" descr="Bar chart with solid fill">
            <a:extLst>
              <a:ext uri="{FF2B5EF4-FFF2-40B4-BE49-F238E27FC236}">
                <a16:creationId xmlns:a16="http://schemas.microsoft.com/office/drawing/2014/main" id="{979DEA97-9E0F-E96F-3BF8-42721C8428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67100" y="4740526"/>
            <a:ext cx="914400" cy="914400"/>
          </a:xfrm>
          <a:prstGeom prst="rect">
            <a:avLst/>
          </a:prstGeom>
        </p:spPr>
      </p:pic>
      <p:pic>
        <p:nvPicPr>
          <p:cNvPr id="33" name="Graphic 32" descr="Users with solid fill">
            <a:extLst>
              <a:ext uri="{FF2B5EF4-FFF2-40B4-BE49-F238E27FC236}">
                <a16:creationId xmlns:a16="http://schemas.microsoft.com/office/drawing/2014/main" id="{F020BA66-5BDC-1D92-6D2F-1EAF21BF95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690161" y="483115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45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C33D-FC58-4484-253F-0C380DD3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From asset losses to wellbeing losses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95743-97DE-93CC-5FD4-596C2D1D4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Unbreakable updated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FAFF6A0-6771-5CAB-09DE-A3E894A48429}"/>
              </a:ext>
            </a:extLst>
          </p:cNvPr>
          <p:cNvGrpSpPr/>
          <p:nvPr/>
        </p:nvGrpSpPr>
        <p:grpSpPr>
          <a:xfrm>
            <a:off x="598885" y="1164760"/>
            <a:ext cx="1744686" cy="4803373"/>
            <a:chOff x="620657" y="1453587"/>
            <a:chExt cx="1744686" cy="480337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F5B2618-41EC-1AD0-E6B3-1EF35AE8B0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0657" y="3137836"/>
              <a:ext cx="1744686" cy="151044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3B91418-48F0-A62B-7C31-38908A7D8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9507" y="1453587"/>
              <a:ext cx="1355864" cy="1528274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48CC03-A574-0755-2A66-7AFA0CE13B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9507" y="4746514"/>
              <a:ext cx="1418911" cy="1510446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7092EFE-19A4-A0D1-A455-D54DA45AF63E}"/>
              </a:ext>
            </a:extLst>
          </p:cNvPr>
          <p:cNvSpPr txBox="1"/>
          <p:nvPr/>
        </p:nvSpPr>
        <p:spPr>
          <a:xfrm>
            <a:off x="2481942" y="1744231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Hazard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C79C48-71D8-CE8A-B4AC-1FDB25656B0B}"/>
              </a:ext>
            </a:extLst>
          </p:cNvPr>
          <p:cNvSpPr txBox="1"/>
          <p:nvPr/>
        </p:nvSpPr>
        <p:spPr>
          <a:xfrm>
            <a:off x="2481942" y="3419566"/>
            <a:ext cx="104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Exposure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5541E19-DAFE-018B-6110-D0EFCF8BC973}"/>
              </a:ext>
            </a:extLst>
          </p:cNvPr>
          <p:cNvSpPr txBox="1"/>
          <p:nvPr/>
        </p:nvSpPr>
        <p:spPr>
          <a:xfrm>
            <a:off x="2481942" y="5028244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Vulnerability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CC118D-FA38-1624-9AFC-03CCB931E7CF}"/>
              </a:ext>
            </a:extLst>
          </p:cNvPr>
          <p:cNvSpPr txBox="1"/>
          <p:nvPr/>
        </p:nvSpPr>
        <p:spPr>
          <a:xfrm>
            <a:off x="2746486" y="422850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C7926B-5F87-8BA8-A845-F02B6B201515}"/>
              </a:ext>
            </a:extLst>
          </p:cNvPr>
          <p:cNvSpPr txBox="1"/>
          <p:nvPr/>
        </p:nvSpPr>
        <p:spPr>
          <a:xfrm>
            <a:off x="2746486" y="25083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2D79D26B-C640-491E-5F61-804309AADADB}"/>
              </a:ext>
            </a:extLst>
          </p:cNvPr>
          <p:cNvSpPr/>
          <p:nvPr/>
        </p:nvSpPr>
        <p:spPr>
          <a:xfrm>
            <a:off x="3852061" y="1714614"/>
            <a:ext cx="609600" cy="3747256"/>
          </a:xfrm>
          <a:prstGeom prst="rightBrac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999729-6423-901B-1FD2-D04E2A2B6F36}"/>
              </a:ext>
            </a:extLst>
          </p:cNvPr>
          <p:cNvSpPr txBox="1"/>
          <p:nvPr/>
        </p:nvSpPr>
        <p:spPr>
          <a:xfrm>
            <a:off x="4594636" y="3281066"/>
            <a:ext cx="87972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/>
              <a:t>Risk to </a:t>
            </a:r>
          </a:p>
          <a:p>
            <a:r>
              <a:rPr lang="en-US" b="1" dirty="0"/>
              <a:t>assets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D50525-8A41-9000-9C41-56D73B9FDEE5}"/>
              </a:ext>
            </a:extLst>
          </p:cNvPr>
          <p:cNvSpPr txBox="1"/>
          <p:nvPr/>
        </p:nvSpPr>
        <p:spPr>
          <a:xfrm>
            <a:off x="5831780" y="1397149"/>
            <a:ext cx="564936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ym typeface="Wingdings" pitchFamily="2" charset="2"/>
              </a:rPr>
              <a:t>Most risk analyses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Do not take into account </a:t>
            </a:r>
            <a:r>
              <a:rPr lang="en-US" b="1" dirty="0">
                <a:sym typeface="Wingdings" pitchFamily="2" charset="2"/>
              </a:rPr>
              <a:t>who</a:t>
            </a:r>
            <a:r>
              <a:rPr lang="en-US" dirty="0">
                <a:sym typeface="Wingdings" pitchFamily="2" charset="2"/>
              </a:rPr>
              <a:t> is affected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B9EF0E5A-C096-15E4-A146-320423560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6421" y="2871355"/>
            <a:ext cx="2090579" cy="246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0688836-5A00-C621-49B4-502DC50CDE8F}"/>
              </a:ext>
            </a:extLst>
          </p:cNvPr>
          <p:cNvSpPr txBox="1"/>
          <p:nvPr/>
        </p:nvSpPr>
        <p:spPr>
          <a:xfrm>
            <a:off x="6336964" y="5490796"/>
            <a:ext cx="191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$1000 asset losses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6BDF094-B154-2048-667A-BBD1856E9CF1}"/>
              </a:ext>
            </a:extLst>
          </p:cNvPr>
          <p:cNvSpPr txBox="1"/>
          <p:nvPr/>
        </p:nvSpPr>
        <p:spPr>
          <a:xfrm>
            <a:off x="9477707" y="5490796"/>
            <a:ext cx="191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$1000 asset losses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3EE43F-76F9-8B27-36C7-A14DC9B41F15}"/>
              </a:ext>
            </a:extLst>
          </p:cNvPr>
          <p:cNvSpPr txBox="1"/>
          <p:nvPr/>
        </p:nvSpPr>
        <p:spPr>
          <a:xfrm>
            <a:off x="6970336" y="2510997"/>
            <a:ext cx="630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poor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D144CDC-FF22-B1D6-2C1E-A02B093EAA67}"/>
              </a:ext>
            </a:extLst>
          </p:cNvPr>
          <p:cNvSpPr txBox="1"/>
          <p:nvPr/>
        </p:nvSpPr>
        <p:spPr>
          <a:xfrm>
            <a:off x="10167190" y="2510997"/>
            <a:ext cx="53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rich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33BC69-FC6E-57BE-A880-45124010E071}"/>
              </a:ext>
            </a:extLst>
          </p:cNvPr>
          <p:cNvSpPr txBox="1"/>
          <p:nvPr/>
        </p:nvSpPr>
        <p:spPr>
          <a:xfrm>
            <a:off x="8656928" y="549079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=?</a:t>
            </a:r>
          </a:p>
        </p:txBody>
      </p:sp>
      <p:pic>
        <p:nvPicPr>
          <p:cNvPr id="19" name="Picture 2" descr="THE BEST Dili Vacation Rentals in Dili, East Timor (with Photos)">
            <a:extLst>
              <a:ext uri="{FF2B5EF4-FFF2-40B4-BE49-F238E27FC236}">
                <a16:creationId xmlns:a16="http://schemas.microsoft.com/office/drawing/2014/main" id="{95A0BF2F-EFEF-DDD2-BFF5-2ACEBD1F3D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90565" y="2877700"/>
            <a:ext cx="2090578" cy="2461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52FE4E-33C4-3CF0-20FD-57CC3CDB9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2A10934A-7743-82E3-2787-7B4DBFCE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27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C33D-FC58-4484-253F-0C380DD3D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From asset losses to wellbeing losses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95743-97DE-93CC-5FD4-596C2D1D4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EA64679-D58F-C062-1C06-186C540CC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206" y="2908506"/>
            <a:ext cx="5018228" cy="327050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CA86535-ADA8-8C47-65BA-19D2FD9BCD9D}"/>
              </a:ext>
            </a:extLst>
          </p:cNvPr>
          <p:cNvGrpSpPr/>
          <p:nvPr/>
        </p:nvGrpSpPr>
        <p:grpSpPr>
          <a:xfrm>
            <a:off x="598885" y="1164760"/>
            <a:ext cx="1744686" cy="4803373"/>
            <a:chOff x="620657" y="1453587"/>
            <a:chExt cx="1744686" cy="480337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45DCA93-FC66-8F30-9C16-EE30D6522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0657" y="3137836"/>
              <a:ext cx="1744686" cy="151044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FAEEB53-C5D9-3EF5-5E2D-B78D554943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9507" y="1453587"/>
              <a:ext cx="1355864" cy="152827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FF06132-0301-2C8E-964A-B4BF15B0BB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9507" y="4746514"/>
              <a:ext cx="1418911" cy="1510446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F83C3AA-7475-E434-B8D0-15AC8077B376}"/>
              </a:ext>
            </a:extLst>
          </p:cNvPr>
          <p:cNvSpPr txBox="1"/>
          <p:nvPr/>
        </p:nvSpPr>
        <p:spPr>
          <a:xfrm>
            <a:off x="2481942" y="1744231"/>
            <a:ext cx="836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Hazard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524D2C-F8D8-42E1-061A-419994653FF2}"/>
              </a:ext>
            </a:extLst>
          </p:cNvPr>
          <p:cNvSpPr txBox="1"/>
          <p:nvPr/>
        </p:nvSpPr>
        <p:spPr>
          <a:xfrm>
            <a:off x="2481942" y="3419566"/>
            <a:ext cx="104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Exposure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D533D3-C350-9256-F953-F25EA60927CB}"/>
              </a:ext>
            </a:extLst>
          </p:cNvPr>
          <p:cNvSpPr txBox="1"/>
          <p:nvPr/>
        </p:nvSpPr>
        <p:spPr>
          <a:xfrm>
            <a:off x="2481942" y="5028244"/>
            <a:ext cx="1370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Vulnerability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9F8A99-1B8E-3C35-29AD-C073A84FA515}"/>
              </a:ext>
            </a:extLst>
          </p:cNvPr>
          <p:cNvSpPr txBox="1"/>
          <p:nvPr/>
        </p:nvSpPr>
        <p:spPr>
          <a:xfrm>
            <a:off x="2746486" y="422850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3CC891F-67FA-660B-466E-04766895B14D}"/>
              </a:ext>
            </a:extLst>
          </p:cNvPr>
          <p:cNvSpPr txBox="1"/>
          <p:nvPr/>
        </p:nvSpPr>
        <p:spPr>
          <a:xfrm>
            <a:off x="2746486" y="250836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8" name="Right Brace 27">
            <a:extLst>
              <a:ext uri="{FF2B5EF4-FFF2-40B4-BE49-F238E27FC236}">
                <a16:creationId xmlns:a16="http://schemas.microsoft.com/office/drawing/2014/main" id="{04E29B9B-0245-D476-3761-4C4ADB822F12}"/>
              </a:ext>
            </a:extLst>
          </p:cNvPr>
          <p:cNvSpPr/>
          <p:nvPr/>
        </p:nvSpPr>
        <p:spPr>
          <a:xfrm>
            <a:off x="3852061" y="1714614"/>
            <a:ext cx="609600" cy="3747256"/>
          </a:xfrm>
          <a:prstGeom prst="rightBrac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CAF496D-6A30-25C2-6121-3664766C10B9}"/>
              </a:ext>
            </a:extLst>
          </p:cNvPr>
          <p:cNvSpPr txBox="1"/>
          <p:nvPr/>
        </p:nvSpPr>
        <p:spPr>
          <a:xfrm>
            <a:off x="4594636" y="3281066"/>
            <a:ext cx="879728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b="1" dirty="0"/>
              <a:t>Risk to </a:t>
            </a:r>
          </a:p>
          <a:p>
            <a:r>
              <a:rPr lang="en-US" b="1" dirty="0"/>
              <a:t>assets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40AFF1-E5D4-82DF-5E7A-74F0241E775F}"/>
              </a:ext>
            </a:extLst>
          </p:cNvPr>
          <p:cNvSpPr txBox="1"/>
          <p:nvPr/>
        </p:nvSpPr>
        <p:spPr>
          <a:xfrm>
            <a:off x="5831780" y="1397149"/>
            <a:ext cx="5956566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dirty="0">
                <a:sym typeface="Wingdings" pitchFamily="2" charset="2"/>
              </a:rPr>
              <a:t>Most risk analyses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Do not take into account </a:t>
            </a:r>
            <a:r>
              <a:rPr lang="en-US" b="1" dirty="0">
                <a:sym typeface="Wingdings" pitchFamily="2" charset="2"/>
              </a:rPr>
              <a:t>who</a:t>
            </a:r>
            <a:r>
              <a:rPr lang="en-US" dirty="0">
                <a:sym typeface="Wingdings" pitchFamily="2" charset="2"/>
              </a:rPr>
              <a:t> is affected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ym typeface="Wingdings" pitchFamily="2" charset="2"/>
              </a:rPr>
              <a:t>Do not take into account how assets are rebuilt over </a:t>
            </a:r>
            <a:r>
              <a:rPr lang="en-US" b="1" dirty="0">
                <a:sym typeface="Wingdings" pitchFamily="2" charset="2"/>
              </a:rPr>
              <a:t>time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77F855-B7FD-B310-E734-9F49589FB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CD4EC6F-DCA5-50EB-52AC-C2AA6A55C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05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16155-F1CF-7C9A-FEA8-820B30AC9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Unbreakable model - framework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887AA-0C91-1312-11FC-4AA0A11A6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A6EF239-073F-7675-7E41-121DF37298EA}"/>
              </a:ext>
            </a:extLst>
          </p:cNvPr>
          <p:cNvGrpSpPr/>
          <p:nvPr/>
        </p:nvGrpSpPr>
        <p:grpSpPr>
          <a:xfrm>
            <a:off x="4307074" y="1232375"/>
            <a:ext cx="1627050" cy="1243253"/>
            <a:chOff x="577516" y="2982822"/>
            <a:chExt cx="1627050" cy="124325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CAF9A9-2F86-35CA-D367-D3AF8BE4CB18}"/>
                </a:ext>
              </a:extLst>
            </p:cNvPr>
            <p:cNvSpPr/>
            <p:nvPr/>
          </p:nvSpPr>
          <p:spPr>
            <a:xfrm>
              <a:off x="577516" y="2982822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B9E5DB4-5261-0CE1-D86D-B49A63CA9E51}"/>
                </a:ext>
              </a:extLst>
            </p:cNvPr>
            <p:cNvSpPr txBox="1"/>
            <p:nvPr/>
          </p:nvSpPr>
          <p:spPr>
            <a:xfrm>
              <a:off x="631594" y="3178731"/>
              <a:ext cx="150663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Asset losses</a:t>
              </a:r>
            </a:p>
            <a:p>
              <a:pPr algn="ctr"/>
              <a:r>
                <a:rPr lang="en-US" sz="1600" dirty="0"/>
                <a:t>(country-level / </a:t>
              </a:r>
              <a:br>
                <a:rPr lang="en-US" sz="1600" dirty="0"/>
              </a:br>
              <a:r>
                <a:rPr lang="en-US" sz="1600" dirty="0"/>
                <a:t>aggregated)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8ED6003-9E4A-E8B9-998B-931F3CBCD7E9}"/>
              </a:ext>
            </a:extLst>
          </p:cNvPr>
          <p:cNvSpPr txBox="1"/>
          <p:nvPr/>
        </p:nvSpPr>
        <p:spPr>
          <a:xfrm>
            <a:off x="93658" y="2876611"/>
            <a:ext cx="1393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disaggregate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051515-02CD-D37B-BF61-DF5B19C513DC}"/>
              </a:ext>
            </a:extLst>
          </p:cNvPr>
          <p:cNvSpPr txBox="1"/>
          <p:nvPr/>
        </p:nvSpPr>
        <p:spPr>
          <a:xfrm>
            <a:off x="6412660" y="1227475"/>
            <a:ext cx="1905458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Hazards: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Tropical Cyclone</a:t>
            </a:r>
            <a:br>
              <a:rPr lang="en-US" sz="1400" dirty="0"/>
            </a:br>
            <a:r>
              <a:rPr lang="en-US" sz="1400" dirty="0"/>
              <a:t>(Storm surge, wind)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Tsunami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Flood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Earthquakes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677F79CA-5409-3EAD-8557-2C8DF2DBDBB0}"/>
              </a:ext>
            </a:extLst>
          </p:cNvPr>
          <p:cNvSpPr/>
          <p:nvPr/>
        </p:nvSpPr>
        <p:spPr>
          <a:xfrm>
            <a:off x="6088968" y="1371758"/>
            <a:ext cx="301017" cy="1008627"/>
          </a:xfrm>
          <a:prstGeom prst="rightBrace">
            <a:avLst>
              <a:gd name="adj1" fmla="val 8333"/>
              <a:gd name="adj2" fmla="val 51542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Brace 30">
            <a:extLst>
              <a:ext uri="{FF2B5EF4-FFF2-40B4-BE49-F238E27FC236}">
                <a16:creationId xmlns:a16="http://schemas.microsoft.com/office/drawing/2014/main" id="{8884D4B6-5CD8-C5BA-0B31-AA939BE11F97}"/>
              </a:ext>
            </a:extLst>
          </p:cNvPr>
          <p:cNvSpPr/>
          <p:nvPr/>
        </p:nvSpPr>
        <p:spPr>
          <a:xfrm>
            <a:off x="8962930" y="1038825"/>
            <a:ext cx="413886" cy="1612241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7541FCF-48DB-AEE4-A655-73A9B41B1BF9}"/>
              </a:ext>
            </a:extLst>
          </p:cNvPr>
          <p:cNvSpPr txBox="1"/>
          <p:nvPr/>
        </p:nvSpPr>
        <p:spPr>
          <a:xfrm>
            <a:off x="9444919" y="1552907"/>
            <a:ext cx="2439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Physical risk assessment</a:t>
            </a:r>
          </a:p>
          <a:p>
            <a:r>
              <a:rPr lang="en-US" dirty="0">
                <a:sym typeface="Wingdings" pitchFamily="2" charset="2"/>
              </a:rPr>
              <a:t> Asset losses</a:t>
            </a:r>
            <a:endParaRPr lang="en-US" dirty="0"/>
          </a:p>
        </p:txBody>
      </p:sp>
      <p:sp>
        <p:nvSpPr>
          <p:cNvPr id="41" name="Right Brace 40">
            <a:extLst>
              <a:ext uri="{FF2B5EF4-FFF2-40B4-BE49-F238E27FC236}">
                <a16:creationId xmlns:a16="http://schemas.microsoft.com/office/drawing/2014/main" id="{60D0D973-2742-677E-7973-D018E2600068}"/>
              </a:ext>
            </a:extLst>
          </p:cNvPr>
          <p:cNvSpPr/>
          <p:nvPr/>
        </p:nvSpPr>
        <p:spPr>
          <a:xfrm>
            <a:off x="8962930" y="2854418"/>
            <a:ext cx="413886" cy="1612241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3DDEAC-4644-A7B3-713B-B04DEFB19E47}"/>
              </a:ext>
            </a:extLst>
          </p:cNvPr>
          <p:cNvSpPr txBox="1"/>
          <p:nvPr/>
        </p:nvSpPr>
        <p:spPr>
          <a:xfrm>
            <a:off x="9444919" y="3368500"/>
            <a:ext cx="2340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Who</a:t>
            </a:r>
            <a:r>
              <a:rPr lang="en-US" dirty="0"/>
              <a:t> is affected</a:t>
            </a:r>
          </a:p>
          <a:p>
            <a:r>
              <a:rPr lang="en-US" dirty="0">
                <a:sym typeface="Wingdings" pitchFamily="2" charset="2"/>
              </a:rPr>
              <a:t> 5 income categories</a:t>
            </a:r>
            <a:endParaRPr lang="en-US" dirty="0"/>
          </a:p>
        </p:txBody>
      </p:sp>
      <p:sp>
        <p:nvSpPr>
          <p:cNvPr id="43" name="Right Brace 42">
            <a:extLst>
              <a:ext uri="{FF2B5EF4-FFF2-40B4-BE49-F238E27FC236}">
                <a16:creationId xmlns:a16="http://schemas.microsoft.com/office/drawing/2014/main" id="{C5367E67-F170-4948-A653-E6CAFF21B3B2}"/>
              </a:ext>
            </a:extLst>
          </p:cNvPr>
          <p:cNvSpPr/>
          <p:nvPr/>
        </p:nvSpPr>
        <p:spPr>
          <a:xfrm>
            <a:off x="8962930" y="4669073"/>
            <a:ext cx="413886" cy="1612241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2336E80-C37B-703D-3B91-8E2CDCF2990F}"/>
              </a:ext>
            </a:extLst>
          </p:cNvPr>
          <p:cNvSpPr txBox="1"/>
          <p:nvPr/>
        </p:nvSpPr>
        <p:spPr>
          <a:xfrm>
            <a:off x="9444919" y="5183155"/>
            <a:ext cx="2551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Reconstruction over </a:t>
            </a:r>
            <a:r>
              <a:rPr lang="en-US" b="1" dirty="0"/>
              <a:t>time</a:t>
            </a:r>
          </a:p>
          <a:p>
            <a:r>
              <a:rPr lang="en-US" dirty="0">
                <a:sym typeface="Wingdings" pitchFamily="2" charset="2"/>
              </a:rPr>
              <a:t> Recovery optimization</a:t>
            </a:r>
            <a:endParaRPr lang="en-US" dirty="0"/>
          </a:p>
        </p:txBody>
      </p:sp>
      <p:sp>
        <p:nvSpPr>
          <p:cNvPr id="45" name="Bent-Up Arrow 44">
            <a:extLst>
              <a:ext uri="{FF2B5EF4-FFF2-40B4-BE49-F238E27FC236}">
                <a16:creationId xmlns:a16="http://schemas.microsoft.com/office/drawing/2014/main" id="{4AC29F59-72FB-0CF1-E7BE-B24421B91D94}"/>
              </a:ext>
            </a:extLst>
          </p:cNvPr>
          <p:cNvSpPr/>
          <p:nvPr/>
        </p:nvSpPr>
        <p:spPr>
          <a:xfrm rot="5400000">
            <a:off x="-37001" y="3206590"/>
            <a:ext cx="942055" cy="346900"/>
          </a:xfrm>
          <a:prstGeom prst="bentUpArrow">
            <a:avLst>
              <a:gd name="adj1" fmla="val 22840"/>
              <a:gd name="adj2" fmla="val 33639"/>
              <a:gd name="adj3" fmla="val 2932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Bent-Up Arrow 45">
            <a:extLst>
              <a:ext uri="{FF2B5EF4-FFF2-40B4-BE49-F238E27FC236}">
                <a16:creationId xmlns:a16="http://schemas.microsoft.com/office/drawing/2014/main" id="{2806775D-467F-30D0-F9B5-A661FC51B405}"/>
              </a:ext>
            </a:extLst>
          </p:cNvPr>
          <p:cNvSpPr/>
          <p:nvPr/>
        </p:nvSpPr>
        <p:spPr>
          <a:xfrm>
            <a:off x="260576" y="2523149"/>
            <a:ext cx="4949730" cy="424017"/>
          </a:xfrm>
          <a:prstGeom prst="bentUpArrow">
            <a:avLst>
              <a:gd name="adj1" fmla="val 18590"/>
              <a:gd name="adj2" fmla="val 13918"/>
              <a:gd name="adj3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6BA56D2-3270-07A2-10F9-FF31A98F93C7}"/>
              </a:ext>
            </a:extLst>
          </p:cNvPr>
          <p:cNvCxnSpPr/>
          <p:nvPr/>
        </p:nvCxnSpPr>
        <p:spPr>
          <a:xfrm>
            <a:off x="369839" y="2776276"/>
            <a:ext cx="8418027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660F109-F673-3541-A9D4-F270AD3532C9}"/>
              </a:ext>
            </a:extLst>
          </p:cNvPr>
          <p:cNvGrpSpPr/>
          <p:nvPr/>
        </p:nvGrpSpPr>
        <p:grpSpPr>
          <a:xfrm>
            <a:off x="683751" y="3101329"/>
            <a:ext cx="1637178" cy="1244523"/>
            <a:chOff x="3937540" y="3117425"/>
            <a:chExt cx="1637178" cy="1244523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F1FFF65-DB52-B73B-2FE3-C32DEBAD4731}"/>
                </a:ext>
              </a:extLst>
            </p:cNvPr>
            <p:cNvSpPr/>
            <p:nvPr/>
          </p:nvSpPr>
          <p:spPr>
            <a:xfrm>
              <a:off x="3947668" y="3118695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5013818-ECBA-A335-BD9B-AD6C9C84D082}"/>
                </a:ext>
              </a:extLst>
            </p:cNvPr>
            <p:cNvSpPr txBox="1"/>
            <p:nvPr/>
          </p:nvSpPr>
          <p:spPr>
            <a:xfrm>
              <a:off x="3937540" y="3117425"/>
              <a:ext cx="163717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Asset losses</a:t>
              </a:r>
            </a:p>
            <a:p>
              <a:pPr algn="ctr"/>
              <a:r>
                <a:rPr lang="en-US" sz="1600" dirty="0"/>
                <a:t>(household-level)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B06358B-01BC-01EB-8F43-40259B4853EF}"/>
                </a:ext>
              </a:extLst>
            </p:cNvPr>
            <p:cNvSpPr txBox="1"/>
            <p:nvPr/>
          </p:nvSpPr>
          <p:spPr>
            <a:xfrm>
              <a:off x="4258300" y="3748424"/>
              <a:ext cx="99565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5 income </a:t>
              </a:r>
            </a:p>
            <a:p>
              <a:pPr algn="ctr"/>
              <a:r>
                <a:rPr lang="en-US" sz="1600" dirty="0"/>
                <a:t>quintiles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5E497A6-AB73-F2FD-87C1-FF3752D85D77}"/>
              </a:ext>
            </a:extLst>
          </p:cNvPr>
          <p:cNvGrpSpPr/>
          <p:nvPr/>
        </p:nvGrpSpPr>
        <p:grpSpPr>
          <a:xfrm>
            <a:off x="5079419" y="3091572"/>
            <a:ext cx="1524736" cy="1244523"/>
            <a:chOff x="3947668" y="3117425"/>
            <a:chExt cx="1627050" cy="1244523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2FBC556-0F00-B5AC-1D9A-3EAAC51FF5ED}"/>
                </a:ext>
              </a:extLst>
            </p:cNvPr>
            <p:cNvSpPr/>
            <p:nvPr/>
          </p:nvSpPr>
          <p:spPr>
            <a:xfrm>
              <a:off x="3947668" y="3118695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199D005-9453-59E5-58A1-4FFA45A7DD63}"/>
                </a:ext>
              </a:extLst>
            </p:cNvPr>
            <p:cNvSpPr txBox="1"/>
            <p:nvPr/>
          </p:nvSpPr>
          <p:spPr>
            <a:xfrm>
              <a:off x="3999000" y="3117425"/>
              <a:ext cx="15142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Consumption </a:t>
              </a:r>
              <a:br>
                <a:rPr lang="en-US" b="1" dirty="0"/>
              </a:br>
              <a:r>
                <a:rPr lang="en-US" b="1" dirty="0"/>
                <a:t>losses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42B81F8-FA3F-76B0-2396-15AC955FD44D}"/>
                </a:ext>
              </a:extLst>
            </p:cNvPr>
            <p:cNvSpPr txBox="1"/>
            <p:nvPr/>
          </p:nvSpPr>
          <p:spPr>
            <a:xfrm>
              <a:off x="4078643" y="3748424"/>
              <a:ext cx="13549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/>
                <a:t>reconstr</a:t>
              </a:r>
              <a:r>
                <a:rPr lang="en-US" sz="1600" dirty="0"/>
                <a:t>. loss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906B35BD-4FC2-B420-880F-B709C4F5CF62}"/>
              </a:ext>
            </a:extLst>
          </p:cNvPr>
          <p:cNvGrpSpPr/>
          <p:nvPr/>
        </p:nvGrpSpPr>
        <p:grpSpPr>
          <a:xfrm>
            <a:off x="7461309" y="3103880"/>
            <a:ext cx="1450557" cy="1243253"/>
            <a:chOff x="3947668" y="3118695"/>
            <a:chExt cx="1627050" cy="1243253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551BDE5-9EA0-6E3D-4B19-918E2E82FFCA}"/>
                </a:ext>
              </a:extLst>
            </p:cNvPr>
            <p:cNvSpPr/>
            <p:nvPr/>
          </p:nvSpPr>
          <p:spPr>
            <a:xfrm>
              <a:off x="3947668" y="3118695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E06FC8C-77ED-1AF4-98D1-83D10D8063D7}"/>
                </a:ext>
              </a:extLst>
            </p:cNvPr>
            <p:cNvSpPr txBox="1"/>
            <p:nvPr/>
          </p:nvSpPr>
          <p:spPr>
            <a:xfrm>
              <a:off x="4167931" y="3459301"/>
              <a:ext cx="11943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Wellbeing </a:t>
              </a:r>
              <a:br>
                <a:rPr lang="en-US" b="1" dirty="0"/>
              </a:br>
              <a:r>
                <a:rPr lang="en-US" b="1" dirty="0"/>
                <a:t>losses</a:t>
              </a:r>
            </a:p>
          </p:txBody>
        </p:sp>
      </p:grpSp>
      <p:sp>
        <p:nvSpPr>
          <p:cNvPr id="68" name="Right Arrow 67">
            <a:extLst>
              <a:ext uri="{FF2B5EF4-FFF2-40B4-BE49-F238E27FC236}">
                <a16:creationId xmlns:a16="http://schemas.microsoft.com/office/drawing/2014/main" id="{1C964722-D500-249B-4868-181FFF947A1E}"/>
              </a:ext>
            </a:extLst>
          </p:cNvPr>
          <p:cNvSpPr/>
          <p:nvPr/>
        </p:nvSpPr>
        <p:spPr>
          <a:xfrm>
            <a:off x="2331058" y="3672047"/>
            <a:ext cx="732262" cy="263568"/>
          </a:xfrm>
          <a:prstGeom prst="rightArrow">
            <a:avLst>
              <a:gd name="adj1" fmla="val 32061"/>
              <a:gd name="adj2" fmla="val 460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ight Arrow 68">
            <a:extLst>
              <a:ext uri="{FF2B5EF4-FFF2-40B4-BE49-F238E27FC236}">
                <a16:creationId xmlns:a16="http://schemas.microsoft.com/office/drawing/2014/main" id="{980FBE29-5754-868B-CA76-C013C97A5252}"/>
              </a:ext>
            </a:extLst>
          </p:cNvPr>
          <p:cNvSpPr/>
          <p:nvPr/>
        </p:nvSpPr>
        <p:spPr>
          <a:xfrm>
            <a:off x="6640745" y="3589681"/>
            <a:ext cx="803535" cy="30560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93A0266-B67C-BF5B-66FA-4F464A371D68}"/>
              </a:ext>
            </a:extLst>
          </p:cNvPr>
          <p:cNvGrpSpPr/>
          <p:nvPr/>
        </p:nvGrpSpPr>
        <p:grpSpPr>
          <a:xfrm>
            <a:off x="4968940" y="4892514"/>
            <a:ext cx="1746632" cy="1243253"/>
            <a:chOff x="3882820" y="3118695"/>
            <a:chExt cx="1746632" cy="1243253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24EAB101-F0EA-FE4D-87A4-B3418E97379C}"/>
                </a:ext>
              </a:extLst>
            </p:cNvPr>
            <p:cNvSpPr/>
            <p:nvPr/>
          </p:nvSpPr>
          <p:spPr>
            <a:xfrm>
              <a:off x="3947668" y="3118695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AA514ED-B782-8770-27C0-CA47AF6D9AA1}"/>
                </a:ext>
              </a:extLst>
            </p:cNvPr>
            <p:cNvSpPr txBox="1"/>
            <p:nvPr/>
          </p:nvSpPr>
          <p:spPr>
            <a:xfrm>
              <a:off x="3882820" y="3420398"/>
              <a:ext cx="17466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Welfare-optimal</a:t>
              </a:r>
            </a:p>
            <a:p>
              <a:pPr algn="ctr"/>
              <a:r>
                <a:rPr lang="en-US" b="1" dirty="0"/>
                <a:t>recovery rate</a:t>
              </a:r>
            </a:p>
          </p:txBody>
        </p:sp>
      </p:grpSp>
      <p:sp>
        <p:nvSpPr>
          <p:cNvPr id="74" name="Bent-Up Arrow 73">
            <a:extLst>
              <a:ext uri="{FF2B5EF4-FFF2-40B4-BE49-F238E27FC236}">
                <a16:creationId xmlns:a16="http://schemas.microsoft.com/office/drawing/2014/main" id="{68256ED4-D4AF-8AEC-FF88-09A6694C89D8}"/>
              </a:ext>
            </a:extLst>
          </p:cNvPr>
          <p:cNvSpPr/>
          <p:nvPr/>
        </p:nvSpPr>
        <p:spPr>
          <a:xfrm rot="16200000" flipH="1">
            <a:off x="6714731" y="4521451"/>
            <a:ext cx="1259340" cy="1110756"/>
          </a:xfrm>
          <a:prstGeom prst="bentUpArrow">
            <a:avLst>
              <a:gd name="adj1" fmla="val 7392"/>
              <a:gd name="adj2" fmla="val 8914"/>
              <a:gd name="adj3" fmla="val 1045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8ED9ECD-925B-929E-4495-C03610F4BD25}"/>
              </a:ext>
            </a:extLst>
          </p:cNvPr>
          <p:cNvSpPr txBox="1"/>
          <p:nvPr/>
        </p:nvSpPr>
        <p:spPr>
          <a:xfrm>
            <a:off x="6789021" y="5274148"/>
            <a:ext cx="9966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minimization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457CEDF-8560-59E4-C922-1502A5F8A298}"/>
              </a:ext>
            </a:extLst>
          </p:cNvPr>
          <p:cNvCxnSpPr/>
          <p:nvPr/>
        </p:nvCxnSpPr>
        <p:spPr>
          <a:xfrm>
            <a:off x="369839" y="4575949"/>
            <a:ext cx="8418027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2237674-BF36-FC90-1E60-DBF9D377C6A2}"/>
              </a:ext>
            </a:extLst>
          </p:cNvPr>
          <p:cNvGrpSpPr/>
          <p:nvPr/>
        </p:nvGrpSpPr>
        <p:grpSpPr>
          <a:xfrm>
            <a:off x="4728872" y="4090817"/>
            <a:ext cx="384217" cy="1569401"/>
            <a:chOff x="4083452" y="3946492"/>
            <a:chExt cx="384217" cy="1604838"/>
          </a:xfrm>
        </p:grpSpPr>
        <p:sp>
          <p:nvSpPr>
            <p:cNvPr id="78" name="Bent-Up Arrow 77">
              <a:extLst>
                <a:ext uri="{FF2B5EF4-FFF2-40B4-BE49-F238E27FC236}">
                  <a16:creationId xmlns:a16="http://schemas.microsoft.com/office/drawing/2014/main" id="{36A33138-A4C3-275F-1D74-1C4FF3027734}"/>
                </a:ext>
              </a:extLst>
            </p:cNvPr>
            <p:cNvSpPr/>
            <p:nvPr/>
          </p:nvSpPr>
          <p:spPr>
            <a:xfrm rot="16200000" flipV="1">
              <a:off x="3454484" y="4575461"/>
              <a:ext cx="1604837" cy="346900"/>
            </a:xfrm>
            <a:prstGeom prst="bentUpArrow">
              <a:avLst>
                <a:gd name="adj1" fmla="val 22840"/>
                <a:gd name="adj2" fmla="val 33639"/>
                <a:gd name="adj3" fmla="val 2932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1E0B539-7944-FF74-417A-925AEC770C3A}"/>
                </a:ext>
              </a:extLst>
            </p:cNvPr>
            <p:cNvSpPr/>
            <p:nvPr/>
          </p:nvSpPr>
          <p:spPr>
            <a:xfrm>
              <a:off x="4083452" y="5475427"/>
              <a:ext cx="384217" cy="7590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75F967E6-1C8E-657F-C8D7-17AAD34B033E}"/>
              </a:ext>
            </a:extLst>
          </p:cNvPr>
          <p:cNvSpPr txBox="1"/>
          <p:nvPr/>
        </p:nvSpPr>
        <p:spPr>
          <a:xfrm>
            <a:off x="4080548" y="5242886"/>
            <a:ext cx="76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recovery </a:t>
            </a:r>
          </a:p>
          <a:p>
            <a:r>
              <a:rPr lang="en-US" sz="1200" dirty="0"/>
              <a:t>duration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519F61C-4F0C-6543-BFD4-BC361113858D}"/>
              </a:ext>
            </a:extLst>
          </p:cNvPr>
          <p:cNvSpPr txBox="1"/>
          <p:nvPr/>
        </p:nvSpPr>
        <p:spPr>
          <a:xfrm>
            <a:off x="6659747" y="319512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welfare</a:t>
            </a:r>
          </a:p>
          <a:p>
            <a:pPr algn="ctr"/>
            <a:r>
              <a:rPr lang="en-US" sz="1200" dirty="0"/>
              <a:t>function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589810-5897-60A7-36DA-E32CE287D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2BD1958-7261-819D-F350-4B31EF43C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4</a:t>
            </a:fld>
            <a:endParaRPr lang="en-US"/>
          </a:p>
        </p:txBody>
      </p:sp>
      <p:sp>
        <p:nvSpPr>
          <p:cNvPr id="4" name="Right Arrow 67">
            <a:extLst>
              <a:ext uri="{FF2B5EF4-FFF2-40B4-BE49-F238E27FC236}">
                <a16:creationId xmlns:a16="http://schemas.microsoft.com/office/drawing/2014/main" id="{CFC3CCED-5BEF-9096-3546-FBF5BEF64678}"/>
              </a:ext>
            </a:extLst>
          </p:cNvPr>
          <p:cNvSpPr/>
          <p:nvPr/>
        </p:nvSpPr>
        <p:spPr>
          <a:xfrm>
            <a:off x="4311825" y="3699373"/>
            <a:ext cx="803535" cy="241988"/>
          </a:xfrm>
          <a:prstGeom prst="rightArrow">
            <a:avLst>
              <a:gd name="adj1" fmla="val 32061"/>
              <a:gd name="adj2" fmla="val 4603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93A889-829A-4C92-38E5-C1E860CE4E19}"/>
              </a:ext>
            </a:extLst>
          </p:cNvPr>
          <p:cNvGrpSpPr/>
          <p:nvPr/>
        </p:nvGrpSpPr>
        <p:grpSpPr>
          <a:xfrm>
            <a:off x="3015420" y="3139296"/>
            <a:ext cx="1524074" cy="1244523"/>
            <a:chOff x="3947668" y="3117425"/>
            <a:chExt cx="1627050" cy="124452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5E9147F-9CF9-C42E-5318-1A1AAF531A8C}"/>
                </a:ext>
              </a:extLst>
            </p:cNvPr>
            <p:cNvSpPr/>
            <p:nvPr/>
          </p:nvSpPr>
          <p:spPr>
            <a:xfrm>
              <a:off x="3947668" y="3118695"/>
              <a:ext cx="1627050" cy="1243253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0EBDE6-FF5E-2060-73ED-6894E38654AD}"/>
                </a:ext>
              </a:extLst>
            </p:cNvPr>
            <p:cNvSpPr txBox="1"/>
            <p:nvPr/>
          </p:nvSpPr>
          <p:spPr>
            <a:xfrm>
              <a:off x="4252812" y="3117425"/>
              <a:ext cx="10066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/>
                <a:t>Income </a:t>
              </a:r>
              <a:br>
                <a:rPr lang="en-US" b="1" dirty="0"/>
              </a:br>
              <a:r>
                <a:rPr lang="en-US" b="1" dirty="0"/>
                <a:t>losses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2D4E0B-38E0-DC41-174F-B6D00CBB23E9}"/>
                </a:ext>
              </a:extLst>
            </p:cNvPr>
            <p:cNvSpPr txBox="1"/>
            <p:nvPr/>
          </p:nvSpPr>
          <p:spPr>
            <a:xfrm>
              <a:off x="4016222" y="3801618"/>
              <a:ext cx="13366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Average capital productivity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4565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7C03C-F822-1CD4-EBE9-87EF24215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Socioeconomic resilience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75D5D-B324-012C-AED5-A34FD4E91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3904FF-602E-56D3-8C09-131C654BE4BA}"/>
              </a:ext>
            </a:extLst>
          </p:cNvPr>
          <p:cNvSpPr/>
          <p:nvPr/>
        </p:nvSpPr>
        <p:spPr>
          <a:xfrm>
            <a:off x="0" y="885825"/>
            <a:ext cx="12192000" cy="5541645"/>
          </a:xfrm>
          <a:prstGeom prst="rect">
            <a:avLst/>
          </a:prstGeom>
          <a:solidFill>
            <a:srgbClr val="1F4D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65FDA-C7B9-9782-F269-6905FB0E8926}"/>
              </a:ext>
            </a:extLst>
          </p:cNvPr>
          <p:cNvSpPr txBox="1"/>
          <p:nvPr/>
        </p:nvSpPr>
        <p:spPr>
          <a:xfrm>
            <a:off x="1945991" y="2701044"/>
            <a:ext cx="25218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Asset losses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FA1A8A-242C-5A65-A0DB-828644D3B1C6}"/>
              </a:ext>
            </a:extLst>
          </p:cNvPr>
          <p:cNvSpPr txBox="1"/>
          <p:nvPr/>
        </p:nvSpPr>
        <p:spPr>
          <a:xfrm>
            <a:off x="1540754" y="3846629"/>
            <a:ext cx="33912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Wellbeing losses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48D72D-8EC2-617E-D945-13D7DBF5F4BD}"/>
              </a:ext>
            </a:extLst>
          </p:cNvPr>
          <p:cNvSpPr txBox="1"/>
          <p:nvPr/>
        </p:nvSpPr>
        <p:spPr>
          <a:xfrm>
            <a:off x="6661396" y="3294876"/>
            <a:ext cx="43850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Socioeconomic resilience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D0CE8F3-E74E-FEFE-254C-F39E8B227489}"/>
              </a:ext>
            </a:extLst>
          </p:cNvPr>
          <p:cNvCxnSpPr>
            <a:cxnSpLocks/>
          </p:cNvCxnSpPr>
          <p:nvPr/>
        </p:nvCxnSpPr>
        <p:spPr>
          <a:xfrm>
            <a:off x="546414" y="3594579"/>
            <a:ext cx="53209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A0372A0-4091-68A8-360F-2C96535B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5B5C78F-0311-9567-FA23-38563B25F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5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5778AE-7BAB-4FBA-364A-B45134F33EAA}"/>
              </a:ext>
            </a:extLst>
          </p:cNvPr>
          <p:cNvSpPr txBox="1"/>
          <p:nvPr/>
        </p:nvSpPr>
        <p:spPr>
          <a:xfrm>
            <a:off x="6199652" y="3317580"/>
            <a:ext cx="3770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3627054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7C03C-F822-1CD4-EBE9-87EF24215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for 127 countries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75D5D-B324-012C-AED5-A34FD4E91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3904FF-602E-56D3-8C09-131C654BE4BA}"/>
              </a:ext>
            </a:extLst>
          </p:cNvPr>
          <p:cNvSpPr/>
          <p:nvPr/>
        </p:nvSpPr>
        <p:spPr>
          <a:xfrm>
            <a:off x="0" y="844129"/>
            <a:ext cx="12192000" cy="5583341"/>
          </a:xfrm>
          <a:prstGeom prst="rect">
            <a:avLst/>
          </a:prstGeom>
          <a:solidFill>
            <a:srgbClr val="1F4D7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FE477A-AA02-9607-DE06-1345EC585ABA}"/>
              </a:ext>
            </a:extLst>
          </p:cNvPr>
          <p:cNvCxnSpPr>
            <a:cxnSpLocks/>
          </p:cNvCxnSpPr>
          <p:nvPr/>
        </p:nvCxnSpPr>
        <p:spPr>
          <a:xfrm>
            <a:off x="546414" y="3594579"/>
            <a:ext cx="532098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57A6CC5-F041-922D-6766-CADFD17D3086}"/>
              </a:ext>
            </a:extLst>
          </p:cNvPr>
          <p:cNvSpPr txBox="1"/>
          <p:nvPr/>
        </p:nvSpPr>
        <p:spPr>
          <a:xfrm>
            <a:off x="6199652" y="3317580"/>
            <a:ext cx="37702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solidFill>
                  <a:schemeClr val="bg1"/>
                </a:solidFill>
              </a:rPr>
              <a:t>=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7ED3A5-C89B-1736-3DFB-FF5EF510D9BE}"/>
              </a:ext>
            </a:extLst>
          </p:cNvPr>
          <p:cNvGrpSpPr/>
          <p:nvPr/>
        </p:nvGrpSpPr>
        <p:grpSpPr>
          <a:xfrm>
            <a:off x="6027573" y="1729917"/>
            <a:ext cx="6037339" cy="3576009"/>
            <a:chOff x="5632764" y="1786725"/>
            <a:chExt cx="6037339" cy="357600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ED34106-6D63-E00D-5F6D-63ABA7EA0C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2303" r="9804"/>
            <a:stretch/>
          </p:blipFill>
          <p:spPr>
            <a:xfrm>
              <a:off x="5632764" y="2126974"/>
              <a:ext cx="6037339" cy="323576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48D72D-8EC2-617E-D945-13D7DBF5F4BD}"/>
                </a:ext>
              </a:extLst>
            </p:cNvPr>
            <p:cNvSpPr txBox="1"/>
            <p:nvPr/>
          </p:nvSpPr>
          <p:spPr>
            <a:xfrm>
              <a:off x="7334485" y="1786725"/>
              <a:ext cx="29550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Socioeconomic resilience (%)</a:t>
              </a:r>
            </a:p>
          </p:txBody>
        </p:sp>
      </p:grp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BEDB6B2-C29E-8601-ECDB-4F746C757648}"/>
              </a:ext>
            </a:extLst>
          </p:cNvPr>
          <p:cNvSpPr/>
          <p:nvPr/>
        </p:nvSpPr>
        <p:spPr>
          <a:xfrm>
            <a:off x="11813102" y="2085313"/>
            <a:ext cx="285274" cy="2566431"/>
          </a:xfrm>
          <a:prstGeom prst="roundRect">
            <a:avLst/>
          </a:prstGeom>
          <a:solidFill>
            <a:schemeClr val="bg1">
              <a:alpha val="456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3B030B4E-89EC-72E6-DB3C-5FE2E0132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F1AAF55-BC5F-F0D1-FF9C-9AA2191CC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B4A0ED-9BD6-4C78-3CD7-9B27D63B5AB4}"/>
              </a:ext>
            </a:extLst>
          </p:cNvPr>
          <p:cNvSpPr txBox="1"/>
          <p:nvPr/>
        </p:nvSpPr>
        <p:spPr>
          <a:xfrm>
            <a:off x="8490322" y="4581383"/>
            <a:ext cx="1675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source: Unbreakable simulation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73A851E-2B82-77E7-AB5F-0FFB457F64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266"/>
          <a:stretch/>
        </p:blipFill>
        <p:spPr>
          <a:xfrm>
            <a:off x="11667876" y="2019182"/>
            <a:ext cx="467913" cy="2706792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456170C5-130C-0EC5-96DF-91C94AA1078E}"/>
              </a:ext>
            </a:extLst>
          </p:cNvPr>
          <p:cNvGrpSpPr/>
          <p:nvPr/>
        </p:nvGrpSpPr>
        <p:grpSpPr>
          <a:xfrm>
            <a:off x="514938" y="3693975"/>
            <a:ext cx="5056276" cy="2684562"/>
            <a:chOff x="514938" y="3693975"/>
            <a:chExt cx="5056276" cy="268456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035744A-90D4-993C-FABD-25B131ECD0A1}"/>
                </a:ext>
              </a:extLst>
            </p:cNvPr>
            <p:cNvSpPr txBox="1"/>
            <p:nvPr/>
          </p:nvSpPr>
          <p:spPr>
            <a:xfrm>
              <a:off x="2475837" y="6131764"/>
              <a:ext cx="16754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source: Unbreakable simulation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0FA1A8A-242C-5A65-A0DB-828644D3B1C6}"/>
                </a:ext>
              </a:extLst>
            </p:cNvPr>
            <p:cNvSpPr txBox="1"/>
            <p:nvPr/>
          </p:nvSpPr>
          <p:spPr>
            <a:xfrm>
              <a:off x="1817411" y="3693975"/>
              <a:ext cx="2881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Risk to wellbeing  (% of GDP)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B6C826B-6F7F-F1A6-F207-6B9B97D7F8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624"/>
            <a:stretch/>
          </p:blipFill>
          <p:spPr>
            <a:xfrm>
              <a:off x="514938" y="3997097"/>
              <a:ext cx="5056276" cy="238144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19FB331-220E-56A7-7E0D-645C773E86C9}"/>
              </a:ext>
            </a:extLst>
          </p:cNvPr>
          <p:cNvGrpSpPr/>
          <p:nvPr/>
        </p:nvGrpSpPr>
        <p:grpSpPr>
          <a:xfrm>
            <a:off x="527807" y="844129"/>
            <a:ext cx="4991100" cy="2720563"/>
            <a:chOff x="527807" y="844129"/>
            <a:chExt cx="4991100" cy="272056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1465FDA-C7B9-9782-F269-6905FB0E8926}"/>
                </a:ext>
              </a:extLst>
            </p:cNvPr>
            <p:cNvSpPr txBox="1"/>
            <p:nvPr/>
          </p:nvSpPr>
          <p:spPr>
            <a:xfrm>
              <a:off x="2010958" y="844129"/>
              <a:ext cx="2494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Risk to assets (% of GDP)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9F042B6-7BA5-ED06-2274-FB049F543C28}"/>
                </a:ext>
              </a:extLst>
            </p:cNvPr>
            <p:cNvSpPr txBox="1"/>
            <p:nvPr/>
          </p:nvSpPr>
          <p:spPr>
            <a:xfrm>
              <a:off x="2776666" y="3249446"/>
              <a:ext cx="10615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dirty="0">
                  <a:solidFill>
                    <a:schemeClr val="bg1"/>
                  </a:solidFill>
                </a:rPr>
                <a:t>source: CDRI, 2023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1F85414-D3C9-6471-3377-5154D6FE0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6537"/>
            <a:stretch/>
          </p:blipFill>
          <p:spPr>
            <a:xfrm>
              <a:off x="527807" y="1211767"/>
              <a:ext cx="4991100" cy="23529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5622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25946-6486-FDFC-A856-0D29C36E2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– asset and wellbeing losses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A70A5-D353-DA7B-3A1B-1AC0B1845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C99AF9-BBDE-B510-934F-2C5F9BB0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F274D4-1983-8E4A-FC39-33F58106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D2346-4578-E270-CA4D-43B680957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600" y="1259881"/>
            <a:ext cx="10565296" cy="461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295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25946-6486-FDFC-A856-0D29C36E2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– asset and wellbeing losses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A70A5-D353-DA7B-3A1B-1AC0B1845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C99AF9-BBDE-B510-934F-2C5F9BB0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F274D4-1983-8E4A-FC39-33F58106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D2346-4578-E270-CA4D-43B680957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600" y="1259881"/>
            <a:ext cx="10565296" cy="4613131"/>
          </a:xfrm>
          <a:prstGeom prst="rect">
            <a:avLst/>
          </a:prstGeom>
        </p:spPr>
      </p:pic>
      <p:sp>
        <p:nvSpPr>
          <p:cNvPr id="3" name="Rounded Rectangle 3">
            <a:extLst>
              <a:ext uri="{FF2B5EF4-FFF2-40B4-BE49-F238E27FC236}">
                <a16:creationId xmlns:a16="http://schemas.microsoft.com/office/drawing/2014/main" id="{9D4F61CF-AF81-DEBA-57FB-6F9BED230F72}"/>
              </a:ext>
            </a:extLst>
          </p:cNvPr>
          <p:cNvSpPr/>
          <p:nvPr/>
        </p:nvSpPr>
        <p:spPr>
          <a:xfrm>
            <a:off x="1614005" y="1357938"/>
            <a:ext cx="437634" cy="355388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id="{6918D52E-B4C9-B5D1-2B39-B8B101B9DBF3}"/>
              </a:ext>
            </a:extLst>
          </p:cNvPr>
          <p:cNvSpPr/>
          <p:nvPr/>
        </p:nvSpPr>
        <p:spPr>
          <a:xfrm>
            <a:off x="7203969" y="1347999"/>
            <a:ext cx="437634" cy="1983940"/>
          </a:xfrm>
          <a:prstGeom prst="round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5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42CB7-62B0-1214-98F8-74E7E1D5D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 – Socioeconomic resilience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D9A33A-D25C-7840-3D3B-CB659AB3A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Unbreakable updated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1E3A63-327B-47E6-DE62-8CF3245D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D87C9-5E3B-DAD0-917D-34811B53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67474-429E-6347-8A19-6C68BE1ADB04}" type="slidenum">
              <a:rPr lang="en-US" smtClean="0"/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834E5D-4E9F-613A-06C8-24424E1ADB22}"/>
              </a:ext>
            </a:extLst>
          </p:cNvPr>
          <p:cNvSpPr txBox="1"/>
          <p:nvPr/>
        </p:nvSpPr>
        <p:spPr>
          <a:xfrm>
            <a:off x="5754431" y="-653617"/>
            <a:ext cx="9124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Idea: Weight with population to compute share of people living under different resilience levels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D7512D-9152-BADD-DC08-A197341BC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07" y="1149137"/>
            <a:ext cx="5190548" cy="502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32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WBDocument" ma:contentTypeID="0x010100F4C63C3BD852AE468EAEFD0E6C57C64F02007127B359937C334A8C1ED680E02E8230" ma:contentTypeVersion="21" ma:contentTypeDescription="" ma:contentTypeScope="" ma:versionID="644a48e35da2d1e1cc7444d80ac28eb5">
  <xsd:schema xmlns:xsd="http://www.w3.org/2001/XMLSchema" xmlns:xs="http://www.w3.org/2001/XMLSchema" xmlns:p="http://schemas.microsoft.com/office/2006/metadata/properties" xmlns:ns3="3e02667f-0271-471b-bd6e-11a2e16def1d" targetNamespace="http://schemas.microsoft.com/office/2006/metadata/properties" ma:root="true" ma:fieldsID="f37bc917ac16cd51b7ebc3071f0e23af" ns3:_="">
    <xsd:import namespace="3e02667f-0271-471b-bd6e-11a2e16def1d"/>
    <xsd:element name="properties">
      <xsd:complexType>
        <xsd:sequence>
          <xsd:element name="documentManagement">
            <xsd:complexType>
              <xsd:all>
                <xsd:element ref="ns3:WBDocs_Document_Date" minOccurs="0"/>
                <xsd:element ref="ns3:WBDocs_Information_Classification"/>
                <xsd:element ref="ns3:TaxCatchAll" minOccurs="0"/>
                <xsd:element ref="ns3:TaxCatchAllLabel" minOccurs="0"/>
                <xsd:element ref="ns3:_dlc_DocId" minOccurs="0"/>
                <xsd:element ref="ns3:_dlc_DocIdUrl" minOccurs="0"/>
                <xsd:element ref="ns3:_dlc_DocIdPersistId" minOccurs="0"/>
                <xsd:element ref="ns3:WBDocs_Access_To_Info_Exception" minOccurs="0"/>
                <xsd:element ref="ns3:o1cb080a3dca4eb8a0fd03c7cc8bf8f7" minOccurs="0"/>
                <xsd:element ref="ns3:i008215bacac45029ee8cafff4c8e93b" minOccurs="0"/>
                <xsd:element ref="ns3:OneCMS_Subcategory" minOccurs="0"/>
                <xsd:element ref="ns3:OneCMS_Category" minOccurs="0"/>
                <xsd:element ref="ns3:Abstra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02667f-0271-471b-bd6e-11a2e16def1d" elementFormDefault="qualified">
    <xsd:import namespace="http://schemas.microsoft.com/office/2006/documentManagement/types"/>
    <xsd:import namespace="http://schemas.microsoft.com/office/infopath/2007/PartnerControls"/>
    <xsd:element name="WBDocs_Document_Date" ma:index="3" nillable="true" ma:displayName="Document Date" ma:default="[today]" ma:format="DateTime" ma:internalName="WBDocs_Document_Date" ma:readOnly="false">
      <xsd:simpleType>
        <xsd:restriction base="dms:DateTime"/>
      </xsd:simpleType>
    </xsd:element>
    <xsd:element name="WBDocs_Information_Classification" ma:index="4" ma:displayName="Information Classification" ma:default="Official Use Only" ma:format="Dropdown" ma:internalName="WBDocs_Information_Classification" ma:readOnly="false">
      <xsd:simpleType>
        <xsd:restriction base="dms:Choice">
          <xsd:enumeration value="Public"/>
          <xsd:enumeration value="Official Use Only"/>
          <xsd:enumeration value="Confidential"/>
          <xsd:enumeration value="Strictly Confidential"/>
        </xsd:restriction>
      </xsd:simpleType>
    </xsd:element>
    <xsd:element name="TaxCatchAll" ma:index="6" nillable="true" ma:displayName="Taxonomy Catch All Column" ma:hidden="true" ma:list="{0df849a9-812d-4722-a861-19c0c7665d61}" ma:internalName="TaxCatchAll" ma:showField="CatchAllData" ma:web="dcaf6163-ddae-4629-abc4-3dccacb7bd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7" nillable="true" ma:displayName="Taxonomy Catch All Column1" ma:hidden="true" ma:list="{0df849a9-812d-4722-a861-19c0c7665d61}" ma:internalName="TaxCatchAllLabel" ma:readOnly="true" ma:showField="CatchAllDataLabel" ma:web="dcaf6163-ddae-4629-abc4-3dccacb7bd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0" nillable="true" ma:displayName="Valore ID documento" ma:description="Valore dell'ID documento assegnato all'elemento." ma:internalName="_dlc_DocId" ma:readOnly="true">
      <xsd:simpleType>
        <xsd:restriction base="dms:Text"/>
      </xsd:simpleType>
    </xsd:element>
    <xsd:element name="_dlc_DocIdUrl" ma:index="11" nillable="true" ma:displayName="ID documento" ma:description="Collegamento permanente al documento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WBDocs_Access_To_Info_Exception" ma:index="13" nillable="true" ma:displayName="Access to Info Exception" ma:default="12. Not Assessed" ma:format="Dropdown" ma:internalName="WBDocs_Access_To_Info_Exception">
      <xsd:simpleType>
        <xsd:restriction base="dms:Choice">
          <xsd:enumeration value="1. Personal"/>
          <xsd:enumeration value="2. Executive Director's Communications"/>
          <xsd:enumeration value="3. Board Ethics Committee"/>
          <xsd:enumeration value="4. Attorney-Client Privilege"/>
          <xsd:enumeration value="5. Security &amp; Safety"/>
          <xsd:enumeration value="6. Other Disclosure Regimes"/>
          <xsd:enumeration value="7. Client / Third Party Confidence"/>
          <xsd:enumeration value="8. Corporate/Administrative"/>
          <xsd:enumeration value="9. Deliberative"/>
          <xsd:enumeration value="10a-c. Financial - Forecast/Analysis/Transactions"/>
          <xsd:enumeration value="10d. Financial - Banking &amp; Billing"/>
          <xsd:enumeration value="11. Bank's Prerogative to Restrict"/>
          <xsd:enumeration value="12. Not Assessed"/>
          <xsd:enumeration value="13. Not Applicable"/>
          <xsd:enumeration value="Unknown Policy Restriction"/>
        </xsd:restriction>
      </xsd:simpleType>
    </xsd:element>
    <xsd:element name="o1cb080a3dca4eb8a0fd03c7cc8bf8f7" ma:index="15" nillable="true" ma:taxonomy="true" ma:internalName="o1cb080a3dca4eb8a0fd03c7cc8bf8f7" ma:taxonomyFieldName="WBDocs_Local_Document_Type" ma:displayName="Local Document Type" ma:readOnly="false" ma:default="" ma:fieldId="{81cb080a-3dca-4eb8-a0fd-03c7cc8bf8f7}" ma:taxonomyMulti="true" ma:sspId="2a6c10d7-b926-4fc0-945e-3cbf5049f6bd" ma:termSetId="ec380048-e675-43f7-9194-41567bcb0af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008215bacac45029ee8cafff4c8e93b" ma:index="17" nillable="true" ma:taxonomy="true" ma:internalName="i008215bacac45029ee8cafff4c8e93b" ma:taxonomyFieldName="WBDocs_Originating_Unit" ma:displayName="Originating unit" ma:readOnly="false" ma:default="-1;#ECRJP - Japan|0771a505-f56b-427d-a169-32eb538f24c0" ma:fieldId="{2008215b-acac-4502-9ee8-cafff4c8e93b}" ma:taxonomyMulti="true" ma:sspId="2a6c10d7-b926-4fc0-945e-3cbf5049f6bd" ma:termSetId="806c0147-d557-463e-8bb0-983f4f318bd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neCMS_Subcategory" ma:index="21" nillable="true" ma:displayName="Subcategory" ma:hidden="true" ma:internalName="OneCMS_Subcategory" ma:readOnly="false">
      <xsd:simpleType>
        <xsd:restriction base="dms:Text"/>
      </xsd:simpleType>
    </xsd:element>
    <xsd:element name="OneCMS_Category" ma:index="22" nillable="true" ma:displayName="Category" ma:hidden="true" ma:internalName="OneCMS_Category" ma:readOnly="false">
      <xsd:simpleType>
        <xsd:restriction base="dms:Text"/>
      </xsd:simpleType>
    </xsd:element>
    <xsd:element name="Abstract" ma:index="23" nillable="true" ma:displayName="Abstract" ma:hidden="true" ma:internalName="Abstract" ma:readOnly="fals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ore"/>
        <xsd:element ref="dcterms:created" minOccurs="0" maxOccurs="1"/>
        <xsd:element ref="dc:identifier" minOccurs="0" maxOccurs="1"/>
        <xsd:element name="contentType" minOccurs="0" maxOccurs="1" type="xsd:string" ma:index="19" ma:displayName="Tipo di contenuto"/>
        <xsd:element ref="dc:title" minOccurs="0" maxOccurs="1" ma:index="1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2a6c10d7-b926-4fc0-945e-3cbf5049f6bd" ContentTypeId="0x010100F4C63C3BD852AE468EAEFD0E6C57C64F02" PreviousValue="false"/>
</file>

<file path=customXml/item3.xml><?xml version="1.0" encoding="utf-8"?>
<?mso-contentType ?>
<spe:Receivers xmlns:spe="http://schemas.microsoft.com/sharepoint/event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1cb080a3dca4eb8a0fd03c7cc8bf8f7 xmlns="3e02667f-0271-471b-bd6e-11a2e16def1d">
      <Terms xmlns="http://schemas.microsoft.com/office/infopath/2007/PartnerControls"/>
    </o1cb080a3dca4eb8a0fd03c7cc8bf8f7>
    <Abstract xmlns="3e02667f-0271-471b-bd6e-11a2e16def1d" xsi:nil="true"/>
    <WBDocs_Access_To_Info_Exception xmlns="3e02667f-0271-471b-bd6e-11a2e16def1d">12. Not Assessed</WBDocs_Access_To_Info_Exception>
    <WBDocs_Document_Date xmlns="3e02667f-0271-471b-bd6e-11a2e16def1d">2024-06-25T13:52:13+00:00</WBDocs_Document_Date>
    <TaxCatchAll xmlns="3e02667f-0271-471b-bd6e-11a2e16def1d">
      <Value>-1</Value>
    </TaxCatchAll>
    <OneCMS_Subcategory xmlns="3e02667f-0271-471b-bd6e-11a2e16def1d" xsi:nil="true"/>
    <i008215bacac45029ee8cafff4c8e93b xmlns="3e02667f-0271-471b-bd6e-11a2e16def1d">
      <Terms xmlns="http://schemas.microsoft.com/office/infopath/2007/PartnerControls">
        <TermInfo xmlns="http://schemas.microsoft.com/office/infopath/2007/PartnerControls">
          <TermName xmlns="http://schemas.microsoft.com/office/infopath/2007/PartnerControls">ECRJP - Japan</TermName>
          <TermId xmlns="http://schemas.microsoft.com/office/infopath/2007/PartnerControls">0771a505-f56b-427d-a169-32eb538f24c0</TermId>
        </TermInfo>
      </Terms>
    </i008215bacac45029ee8cafff4c8e93b>
    <WBDocs_Information_Classification xmlns="3e02667f-0271-471b-bd6e-11a2e16def1d">Official Use Only</WBDocs_Information_Classification>
    <OneCMS_Category xmlns="3e02667f-0271-471b-bd6e-11a2e16def1d" xsi:nil="true"/>
  </documentManagement>
</p:properties>
</file>

<file path=customXml/itemProps1.xml><?xml version="1.0" encoding="utf-8"?>
<ds:datastoreItem xmlns:ds="http://schemas.openxmlformats.org/officeDocument/2006/customXml" ds:itemID="{2550586B-C91E-4ABB-A2C5-63CE65DF114F}"/>
</file>

<file path=customXml/itemProps2.xml><?xml version="1.0" encoding="utf-8"?>
<ds:datastoreItem xmlns:ds="http://schemas.openxmlformats.org/officeDocument/2006/customXml" ds:itemID="{A1A7B77F-E19C-4AA2-BFB5-0F9E1CB7A1A0}"/>
</file>

<file path=customXml/itemProps3.xml><?xml version="1.0" encoding="utf-8"?>
<ds:datastoreItem xmlns:ds="http://schemas.openxmlformats.org/officeDocument/2006/customXml" ds:itemID="{79618259-2E84-4BFD-8704-F5C4788F2A95}"/>
</file>

<file path=customXml/itemProps4.xml><?xml version="1.0" encoding="utf-8"?>
<ds:datastoreItem xmlns:ds="http://schemas.openxmlformats.org/officeDocument/2006/customXml" ds:itemID="{073269EC-C63C-4ABB-BEE1-8A2BAE2FD529}"/>
</file>

<file path=customXml/itemProps5.xml><?xml version="1.0" encoding="utf-8"?>
<ds:datastoreItem xmlns:ds="http://schemas.openxmlformats.org/officeDocument/2006/customXml" ds:itemID="{79E0429D-EE5F-4C45-904C-98489BD81277}"/>
</file>

<file path=docProps/app.xml><?xml version="1.0" encoding="utf-8"?>
<Properties xmlns="http://schemas.openxmlformats.org/officeDocument/2006/extended-properties" xmlns:vt="http://schemas.openxmlformats.org/officeDocument/2006/docPropsVTypes">
  <TotalTime>12251</TotalTime>
  <Words>754</Words>
  <Application>Microsoft Office PowerPoint</Application>
  <PresentationFormat>Widescreen</PresentationFormat>
  <Paragraphs>198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Roboto</vt:lpstr>
      <vt:lpstr>Wingdings</vt:lpstr>
      <vt:lpstr>Office Theme</vt:lpstr>
      <vt:lpstr>Unbreakable: Socioeconomic resilience to natural disasters</vt:lpstr>
      <vt:lpstr>From asset losses to wellbeing losses</vt:lpstr>
      <vt:lpstr>From asset losses to wellbeing losses</vt:lpstr>
      <vt:lpstr>The Unbreakable model - framework</vt:lpstr>
      <vt:lpstr>Socioeconomic resilience</vt:lpstr>
      <vt:lpstr>Results for 127 countries</vt:lpstr>
      <vt:lpstr>Results – asset and wellbeing losses</vt:lpstr>
      <vt:lpstr>Results – asset and wellbeing losses</vt:lpstr>
      <vt:lpstr>Results – Socioeconomic resilience</vt:lpstr>
      <vt:lpstr>Results – Socioeconomic resilience</vt:lpstr>
      <vt:lpstr>Results – Socioeconomic resilience</vt:lpstr>
      <vt:lpstr>Other drivers of socio-economic resilience</vt:lpstr>
      <vt:lpstr>Avoided losses due to improved early warning</vt:lpstr>
      <vt:lpstr>Avoided losses due to improved early warning</vt:lpstr>
      <vt:lpstr>The impact of post-disaster support</vt:lpstr>
      <vt:lpstr>Conclusion</vt:lpstr>
      <vt:lpstr>Thank you ! bjafino@worldbank.org</vt:lpstr>
      <vt:lpstr>From asset losses to wellbeing losses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Unbreakable Model Update </dc:title>
  <dc:creator>Robin Middelanis</dc:creator>
  <cp:lastModifiedBy>Bramka Arga Jafino</cp:lastModifiedBy>
  <cp:revision>754</cp:revision>
  <dcterms:created xsi:type="dcterms:W3CDTF">2023-12-15T09:03:26Z</dcterms:created>
  <dcterms:modified xsi:type="dcterms:W3CDTF">2024-06-12T14:24:34Z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0x010100F4C63C3BD852AE468EAEFD0E6C57C64F02007127B359937C334A8C1ED680E02E8230</vt:lpwstr>
  </property>
</Properties>
</file>